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4" r:id="rId2"/>
    <p:sldId id="285" r:id="rId3"/>
    <p:sldId id="286" r:id="rId4"/>
    <p:sldId id="287" r:id="rId5"/>
    <p:sldId id="278"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616"/>
    <a:srgbClr val="C5E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2F0CF-5BEF-4032-8F07-155A255D1604}" v="399" dt="2022-05-04T15:25:59.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92" d="100"/>
          <a:sy n="92" d="100"/>
        </p:scale>
        <p:origin x="48" y="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CE92F0CF-5BEF-4032-8F07-155A255D1604}"/>
    <pc:docChg chg="undo redo custSel addSld modSld sldOrd">
      <pc:chgData name="Brady Hine" userId="0f73625f626f0fef" providerId="LiveId" clId="{CE92F0CF-5BEF-4032-8F07-155A255D1604}" dt="2022-05-04T15:25:59.347" v="7054" actId="404"/>
      <pc:docMkLst>
        <pc:docMk/>
      </pc:docMkLst>
      <pc:sldChg chg="modSp mod">
        <pc:chgData name="Brady Hine" userId="0f73625f626f0fef" providerId="LiveId" clId="{CE92F0CF-5BEF-4032-8F07-155A255D1604}" dt="2022-05-03T21:17:37.581" v="6602" actId="2711"/>
        <pc:sldMkLst>
          <pc:docMk/>
          <pc:sldMk cId="3713820048" sldId="274"/>
        </pc:sldMkLst>
        <pc:spChg chg="mod">
          <ac:chgData name="Brady Hine" userId="0f73625f626f0fef" providerId="LiveId" clId="{CE92F0CF-5BEF-4032-8F07-155A255D1604}" dt="2022-05-03T21:17:37.581" v="6602" actId="2711"/>
          <ac:spMkLst>
            <pc:docMk/>
            <pc:sldMk cId="3713820048" sldId="274"/>
            <ac:spMk id="2" creationId="{94200526-7C72-4F5D-8901-930086BCA37B}"/>
          </ac:spMkLst>
        </pc:spChg>
        <pc:spChg chg="mod">
          <ac:chgData name="Brady Hine" userId="0f73625f626f0fef" providerId="LiveId" clId="{CE92F0CF-5BEF-4032-8F07-155A255D1604}" dt="2022-05-03T21:17:37.581" v="6602" actId="2711"/>
          <ac:spMkLst>
            <pc:docMk/>
            <pc:sldMk cId="3713820048" sldId="274"/>
            <ac:spMk id="3" creationId="{89D15496-9AC6-4C8B-9202-931A065A076B}"/>
          </ac:spMkLst>
        </pc:spChg>
      </pc:sldChg>
      <pc:sldChg chg="modSp mod">
        <pc:chgData name="Brady Hine" userId="0f73625f626f0fef" providerId="LiveId" clId="{CE92F0CF-5BEF-4032-8F07-155A255D1604}" dt="2022-05-03T21:18:27.803" v="6606" actId="2711"/>
        <pc:sldMkLst>
          <pc:docMk/>
          <pc:sldMk cId="2448516197" sldId="278"/>
        </pc:sldMkLst>
        <pc:spChg chg="mod">
          <ac:chgData name="Brady Hine" userId="0f73625f626f0fef" providerId="LiveId" clId="{CE92F0CF-5BEF-4032-8F07-155A255D1604}" dt="2022-05-03T21:18:27.803" v="6606" actId="2711"/>
          <ac:spMkLst>
            <pc:docMk/>
            <pc:sldMk cId="2448516197" sldId="278"/>
            <ac:spMk id="2" creationId="{AEF085A5-EF9C-48E8-A23F-E6BB8D5CDB76}"/>
          </ac:spMkLst>
        </pc:spChg>
        <pc:spChg chg="mod">
          <ac:chgData name="Brady Hine" userId="0f73625f626f0fef" providerId="LiveId" clId="{CE92F0CF-5BEF-4032-8F07-155A255D1604}" dt="2022-05-03T21:18:27.803" v="6606" actId="2711"/>
          <ac:spMkLst>
            <pc:docMk/>
            <pc:sldMk cId="2448516197" sldId="278"/>
            <ac:spMk id="3" creationId="{52DF7417-BC7B-46A1-8AB9-034E48297376}"/>
          </ac:spMkLst>
        </pc:spChg>
      </pc:sldChg>
      <pc:sldChg chg="modSp">
        <pc:chgData name="Brady Hine" userId="0f73625f626f0fef" providerId="LiveId" clId="{CE92F0CF-5BEF-4032-8F07-155A255D1604}" dt="2022-05-03T21:17:49.238" v="6603" actId="2711"/>
        <pc:sldMkLst>
          <pc:docMk/>
          <pc:sldMk cId="3115697766" sldId="285"/>
        </pc:sldMkLst>
        <pc:spChg chg="mod">
          <ac:chgData name="Brady Hine" userId="0f73625f626f0fef" providerId="LiveId" clId="{CE92F0CF-5BEF-4032-8F07-155A255D1604}" dt="2022-05-03T21:17:49.238" v="6603" actId="2711"/>
          <ac:spMkLst>
            <pc:docMk/>
            <pc:sldMk cId="3115697766" sldId="285"/>
            <ac:spMk id="2" creationId="{3089FEAC-49BB-4FF9-B1BB-0E5222E8F241}"/>
          </ac:spMkLst>
        </pc:spChg>
        <pc:spChg chg="mod">
          <ac:chgData name="Brady Hine" userId="0f73625f626f0fef" providerId="LiveId" clId="{CE92F0CF-5BEF-4032-8F07-155A255D1604}" dt="2022-05-03T21:17:49.238" v="6603" actId="2711"/>
          <ac:spMkLst>
            <pc:docMk/>
            <pc:sldMk cId="3115697766" sldId="285"/>
            <ac:spMk id="3" creationId="{A1E5E86A-8412-45AA-B58C-867CBB60CE9A}"/>
          </ac:spMkLst>
        </pc:spChg>
        <pc:spChg chg="mod">
          <ac:chgData name="Brady Hine" userId="0f73625f626f0fef" providerId="LiveId" clId="{CE92F0CF-5BEF-4032-8F07-155A255D1604}" dt="2022-05-03T21:17:49.238" v="6603" actId="2711"/>
          <ac:spMkLst>
            <pc:docMk/>
            <pc:sldMk cId="3115697766" sldId="285"/>
            <ac:spMk id="4" creationId="{F4338079-113D-4E41-BD45-52A0244B8274}"/>
          </ac:spMkLst>
        </pc:spChg>
        <pc:spChg chg="mod">
          <ac:chgData name="Brady Hine" userId="0f73625f626f0fef" providerId="LiveId" clId="{CE92F0CF-5BEF-4032-8F07-155A255D1604}" dt="2022-05-03T21:17:49.238" v="6603" actId="2711"/>
          <ac:spMkLst>
            <pc:docMk/>
            <pc:sldMk cId="3115697766" sldId="285"/>
            <ac:spMk id="9" creationId="{231E10DC-DF31-72C7-B534-9990560BADAC}"/>
          </ac:spMkLst>
        </pc:spChg>
        <pc:picChg chg="mod">
          <ac:chgData name="Brady Hine" userId="0f73625f626f0fef" providerId="LiveId" clId="{CE92F0CF-5BEF-4032-8F07-155A255D1604}" dt="2022-05-03T21:17:49.238" v="6603" actId="2711"/>
          <ac:picMkLst>
            <pc:docMk/>
            <pc:sldMk cId="3115697766" sldId="285"/>
            <ac:picMk id="5" creationId="{24AD6056-6DBF-471E-D97A-079AE7D63AF2}"/>
          </ac:picMkLst>
        </pc:picChg>
      </pc:sldChg>
      <pc:sldChg chg="modSp">
        <pc:chgData name="Brady Hine" userId="0f73625f626f0fef" providerId="LiveId" clId="{CE92F0CF-5BEF-4032-8F07-155A255D1604}" dt="2022-05-03T21:17:58.455" v="6604" actId="2711"/>
        <pc:sldMkLst>
          <pc:docMk/>
          <pc:sldMk cId="3252261999" sldId="286"/>
        </pc:sldMkLst>
        <pc:spChg chg="mod">
          <ac:chgData name="Brady Hine" userId="0f73625f626f0fef" providerId="LiveId" clId="{CE92F0CF-5BEF-4032-8F07-155A255D1604}" dt="2022-05-03T21:17:58.455" v="6604" actId="2711"/>
          <ac:spMkLst>
            <pc:docMk/>
            <pc:sldMk cId="3252261999" sldId="286"/>
            <ac:spMk id="2" creationId="{3089FEAC-49BB-4FF9-B1BB-0E5222E8F241}"/>
          </ac:spMkLst>
        </pc:spChg>
        <pc:spChg chg="mod">
          <ac:chgData name="Brady Hine" userId="0f73625f626f0fef" providerId="LiveId" clId="{CE92F0CF-5BEF-4032-8F07-155A255D1604}" dt="2022-05-03T21:17:58.455" v="6604" actId="2711"/>
          <ac:spMkLst>
            <pc:docMk/>
            <pc:sldMk cId="3252261999" sldId="286"/>
            <ac:spMk id="3" creationId="{A1E5E86A-8412-45AA-B58C-867CBB60CE9A}"/>
          </ac:spMkLst>
        </pc:spChg>
        <pc:spChg chg="mod">
          <ac:chgData name="Brady Hine" userId="0f73625f626f0fef" providerId="LiveId" clId="{CE92F0CF-5BEF-4032-8F07-155A255D1604}" dt="2022-05-03T21:17:58.455" v="6604" actId="2711"/>
          <ac:spMkLst>
            <pc:docMk/>
            <pc:sldMk cId="3252261999" sldId="286"/>
            <ac:spMk id="9" creationId="{231E10DC-DF31-72C7-B534-9990560BADAC}"/>
          </ac:spMkLst>
        </pc:spChg>
        <pc:picChg chg="mod">
          <ac:chgData name="Brady Hine" userId="0f73625f626f0fef" providerId="LiveId" clId="{CE92F0CF-5BEF-4032-8F07-155A255D1604}" dt="2022-05-03T21:17:58.455" v="6604" actId="2711"/>
          <ac:picMkLst>
            <pc:docMk/>
            <pc:sldMk cId="3252261999" sldId="286"/>
            <ac:picMk id="7" creationId="{B09BAC8A-D914-2714-624E-3EA5EED146C2}"/>
          </ac:picMkLst>
        </pc:picChg>
      </pc:sldChg>
      <pc:sldChg chg="modSp mod">
        <pc:chgData name="Brady Hine" userId="0f73625f626f0fef" providerId="LiveId" clId="{CE92F0CF-5BEF-4032-8F07-155A255D1604}" dt="2022-05-03T21:42:53.422" v="7047" actId="20577"/>
        <pc:sldMkLst>
          <pc:docMk/>
          <pc:sldMk cId="2714253818" sldId="287"/>
        </pc:sldMkLst>
        <pc:spChg chg="mod">
          <ac:chgData name="Brady Hine" userId="0f73625f626f0fef" providerId="LiveId" clId="{CE92F0CF-5BEF-4032-8F07-155A255D1604}" dt="2022-05-03T21:18:15.591" v="6605" actId="2711"/>
          <ac:spMkLst>
            <pc:docMk/>
            <pc:sldMk cId="2714253818" sldId="287"/>
            <ac:spMk id="2" creationId="{3089FEAC-49BB-4FF9-B1BB-0E5222E8F241}"/>
          </ac:spMkLst>
        </pc:spChg>
        <pc:spChg chg="mod">
          <ac:chgData name="Brady Hine" userId="0f73625f626f0fef" providerId="LiveId" clId="{CE92F0CF-5BEF-4032-8F07-155A255D1604}" dt="2022-05-03T21:42:53.422" v="7047" actId="20577"/>
          <ac:spMkLst>
            <pc:docMk/>
            <pc:sldMk cId="2714253818" sldId="287"/>
            <ac:spMk id="3" creationId="{A1E5E86A-8412-45AA-B58C-867CBB60CE9A}"/>
          </ac:spMkLst>
        </pc:spChg>
        <pc:spChg chg="mod">
          <ac:chgData name="Brady Hine" userId="0f73625f626f0fef" providerId="LiveId" clId="{CE92F0CF-5BEF-4032-8F07-155A255D1604}" dt="2022-05-03T21:18:15.591" v="6605" actId="2711"/>
          <ac:spMkLst>
            <pc:docMk/>
            <pc:sldMk cId="2714253818" sldId="287"/>
            <ac:spMk id="4" creationId="{F4338079-113D-4E41-BD45-52A0244B8274}"/>
          </ac:spMkLst>
        </pc:spChg>
      </pc:sldChg>
      <pc:sldChg chg="addSp delSp modSp add mod">
        <pc:chgData name="Brady Hine" userId="0f73625f626f0fef" providerId="LiveId" clId="{CE92F0CF-5BEF-4032-8F07-155A255D1604}" dt="2022-05-03T21:19:07.750" v="6635" actId="1035"/>
        <pc:sldMkLst>
          <pc:docMk/>
          <pc:sldMk cId="1431618780" sldId="288"/>
        </pc:sldMkLst>
        <pc:spChg chg="mod">
          <ac:chgData name="Brady Hine" userId="0f73625f626f0fef" providerId="LiveId" clId="{CE92F0CF-5BEF-4032-8F07-155A255D1604}" dt="2022-05-03T21:18:37.659" v="6607" actId="2711"/>
          <ac:spMkLst>
            <pc:docMk/>
            <pc:sldMk cId="1431618780" sldId="288"/>
            <ac:spMk id="2" creationId="{AEF085A5-EF9C-48E8-A23F-E6BB8D5CDB76}"/>
          </ac:spMkLst>
        </pc:spChg>
        <pc:spChg chg="mod">
          <ac:chgData name="Brady Hine" userId="0f73625f626f0fef" providerId="LiveId" clId="{CE92F0CF-5BEF-4032-8F07-155A255D1604}" dt="2022-05-03T21:19:07.750" v="6635" actId="1035"/>
          <ac:spMkLst>
            <pc:docMk/>
            <pc:sldMk cId="1431618780" sldId="288"/>
            <ac:spMk id="3" creationId="{52DF7417-BC7B-46A1-8AB9-034E48297376}"/>
          </ac:spMkLst>
        </pc:spChg>
        <pc:spChg chg="mod">
          <ac:chgData name="Brady Hine" userId="0f73625f626f0fef" providerId="LiveId" clId="{CE92F0CF-5BEF-4032-8F07-155A255D1604}" dt="2022-05-03T21:18:37.659" v="6607" actId="2711"/>
          <ac:spMkLst>
            <pc:docMk/>
            <pc:sldMk cId="1431618780" sldId="288"/>
            <ac:spMk id="4" creationId="{495CC130-E688-4F31-B01C-B2E1B0474447}"/>
          </ac:spMkLst>
        </pc:spChg>
        <pc:spChg chg="mod">
          <ac:chgData name="Brady Hine" userId="0f73625f626f0fef" providerId="LiveId" clId="{CE92F0CF-5BEF-4032-8F07-155A255D1604}" dt="2022-05-02T18:27:21.843" v="489" actId="1035"/>
          <ac:spMkLst>
            <pc:docMk/>
            <pc:sldMk cId="1431618780" sldId="288"/>
            <ac:spMk id="7" creationId="{0401AC7E-E9FA-33B5-FC84-1C6912B22F03}"/>
          </ac:spMkLst>
        </pc:spChg>
        <pc:spChg chg="mod">
          <ac:chgData name="Brady Hine" userId="0f73625f626f0fef" providerId="LiveId" clId="{CE92F0CF-5BEF-4032-8F07-155A255D1604}" dt="2022-05-02T18:27:21.843" v="489" actId="1035"/>
          <ac:spMkLst>
            <pc:docMk/>
            <pc:sldMk cId="1431618780" sldId="288"/>
            <ac:spMk id="9" creationId="{4C29526C-500E-A13D-F1CA-F296F470B775}"/>
          </ac:spMkLst>
        </pc:spChg>
        <pc:grpChg chg="add mod">
          <ac:chgData name="Brady Hine" userId="0f73625f626f0fef" providerId="LiveId" clId="{CE92F0CF-5BEF-4032-8F07-155A255D1604}" dt="2022-05-03T21:18:37.659" v="6607" actId="2711"/>
          <ac:grpSpMkLst>
            <pc:docMk/>
            <pc:sldMk cId="1431618780" sldId="288"/>
            <ac:grpSpMk id="5" creationId="{100489F2-FF33-1C49-42CB-28EA9FEFD784}"/>
          </ac:grpSpMkLst>
        </pc:grpChg>
        <pc:grpChg chg="mod">
          <ac:chgData name="Brady Hine" userId="0f73625f626f0fef" providerId="LiveId" clId="{CE92F0CF-5BEF-4032-8F07-155A255D1604}" dt="2022-05-02T18:27:21.843" v="489" actId="1035"/>
          <ac:grpSpMkLst>
            <pc:docMk/>
            <pc:sldMk cId="1431618780" sldId="288"/>
            <ac:grpSpMk id="6" creationId="{3A90ED1D-CA23-C27F-0F33-E7CA7985C883}"/>
          </ac:grpSpMkLst>
        </pc:grpChg>
        <pc:picChg chg="mod">
          <ac:chgData name="Brady Hine" userId="0f73625f626f0fef" providerId="LiveId" clId="{CE92F0CF-5BEF-4032-8F07-155A255D1604}" dt="2022-05-02T18:27:21.843" v="489" actId="1035"/>
          <ac:picMkLst>
            <pc:docMk/>
            <pc:sldMk cId="1431618780" sldId="288"/>
            <ac:picMk id="8" creationId="{001C7D45-E3BF-CE2B-67AD-2B9C5FEACA4D}"/>
          </ac:picMkLst>
        </pc:picChg>
        <pc:picChg chg="add mod">
          <ac:chgData name="Brady Hine" userId="0f73625f626f0fef" providerId="LiveId" clId="{CE92F0CF-5BEF-4032-8F07-155A255D1604}" dt="2022-05-03T21:18:37.659" v="6607" actId="2711"/>
          <ac:picMkLst>
            <pc:docMk/>
            <pc:sldMk cId="1431618780" sldId="288"/>
            <ac:picMk id="10" creationId="{AFBAFFD8-5EDF-37B9-40D5-56430AD4F9A6}"/>
          </ac:picMkLst>
        </pc:picChg>
        <pc:cxnChg chg="add del mod">
          <ac:chgData name="Brady Hine" userId="0f73625f626f0fef" providerId="LiveId" clId="{CE92F0CF-5BEF-4032-8F07-155A255D1604}" dt="2022-05-02T18:27:18.128" v="455" actId="11529"/>
          <ac:cxnSpMkLst>
            <pc:docMk/>
            <pc:sldMk cId="1431618780" sldId="288"/>
            <ac:cxnSpMk id="12" creationId="{6D7B87FF-8E17-DE43-92E6-AC35E514BA2D}"/>
          </ac:cxnSpMkLst>
        </pc:cxnChg>
        <pc:cxnChg chg="add mod">
          <ac:chgData name="Brady Hine" userId="0f73625f626f0fef" providerId="LiveId" clId="{CE92F0CF-5BEF-4032-8F07-155A255D1604}" dt="2022-05-03T21:18:37.659" v="6607" actId="2711"/>
          <ac:cxnSpMkLst>
            <pc:docMk/>
            <pc:sldMk cId="1431618780" sldId="288"/>
            <ac:cxnSpMk id="14" creationId="{4470B1E1-8DF3-33A2-C9A5-7758A412BF75}"/>
          </ac:cxnSpMkLst>
        </pc:cxnChg>
        <pc:cxnChg chg="add mod">
          <ac:chgData name="Brady Hine" userId="0f73625f626f0fef" providerId="LiveId" clId="{CE92F0CF-5BEF-4032-8F07-155A255D1604}" dt="2022-05-03T21:18:37.659" v="6607" actId="2711"/>
          <ac:cxnSpMkLst>
            <pc:docMk/>
            <pc:sldMk cId="1431618780" sldId="288"/>
            <ac:cxnSpMk id="16" creationId="{74937C61-617A-FB2F-3F92-6BD104A0B495}"/>
          </ac:cxnSpMkLst>
        </pc:cxnChg>
      </pc:sldChg>
      <pc:sldChg chg="addSp delSp modSp add mod">
        <pc:chgData name="Brady Hine" userId="0f73625f626f0fef" providerId="LiveId" clId="{CE92F0CF-5BEF-4032-8F07-155A255D1604}" dt="2022-05-03T21:19:39.957" v="6649" actId="1035"/>
        <pc:sldMkLst>
          <pc:docMk/>
          <pc:sldMk cId="212936501" sldId="289"/>
        </pc:sldMkLst>
        <pc:spChg chg="mod">
          <ac:chgData name="Brady Hine" userId="0f73625f626f0fef" providerId="LiveId" clId="{CE92F0CF-5BEF-4032-8F07-155A255D1604}" dt="2022-05-03T21:19:25.138" v="6638" actId="14100"/>
          <ac:spMkLst>
            <pc:docMk/>
            <pc:sldMk cId="212936501" sldId="289"/>
            <ac:spMk id="2" creationId="{AEF085A5-EF9C-48E8-A23F-E6BB8D5CDB76}"/>
          </ac:spMkLst>
        </pc:spChg>
        <pc:spChg chg="mod">
          <ac:chgData name="Brady Hine" userId="0f73625f626f0fef" providerId="LiveId" clId="{CE92F0CF-5BEF-4032-8F07-155A255D1604}" dt="2022-05-03T21:19:39.957" v="6649" actId="1035"/>
          <ac:spMkLst>
            <pc:docMk/>
            <pc:sldMk cId="212936501" sldId="289"/>
            <ac:spMk id="3" creationId="{52DF7417-BC7B-46A1-8AB9-034E48297376}"/>
          </ac:spMkLst>
        </pc:spChg>
        <pc:spChg chg="mod">
          <ac:chgData name="Brady Hine" userId="0f73625f626f0fef" providerId="LiveId" clId="{CE92F0CF-5BEF-4032-8F07-155A255D1604}" dt="2022-05-03T21:19:25.138" v="6638" actId="14100"/>
          <ac:spMkLst>
            <pc:docMk/>
            <pc:sldMk cId="212936501" sldId="289"/>
            <ac:spMk id="4" creationId="{495CC130-E688-4F31-B01C-B2E1B0474447}"/>
          </ac:spMkLst>
        </pc:spChg>
        <pc:grpChg chg="del">
          <ac:chgData name="Brady Hine" userId="0f73625f626f0fef" providerId="LiveId" clId="{CE92F0CF-5BEF-4032-8F07-155A255D1604}" dt="2022-05-02T18:33:21.610" v="596" actId="478"/>
          <ac:grpSpMkLst>
            <pc:docMk/>
            <pc:sldMk cId="212936501" sldId="289"/>
            <ac:grpSpMk id="5" creationId="{100489F2-FF33-1C49-42CB-28EA9FEFD784}"/>
          </ac:grpSpMkLst>
        </pc:grpChg>
        <pc:grpChg chg="add mod">
          <ac:chgData name="Brady Hine" userId="0f73625f626f0fef" providerId="LiveId" clId="{CE92F0CF-5BEF-4032-8F07-155A255D1604}" dt="2022-05-03T21:19:25.138" v="6638" actId="14100"/>
          <ac:grpSpMkLst>
            <pc:docMk/>
            <pc:sldMk cId="212936501" sldId="289"/>
            <ac:grpSpMk id="13" creationId="{C3B82FC7-C826-B548-B6A9-E762C7EB1910}"/>
          </ac:grpSpMkLst>
        </pc:grpChg>
        <pc:picChg chg="del">
          <ac:chgData name="Brady Hine" userId="0f73625f626f0fef" providerId="LiveId" clId="{CE92F0CF-5BEF-4032-8F07-155A255D1604}" dt="2022-05-02T18:33:26.733" v="599" actId="478"/>
          <ac:picMkLst>
            <pc:docMk/>
            <pc:sldMk cId="212936501" sldId="289"/>
            <ac:picMk id="10" creationId="{AFBAFFD8-5EDF-37B9-40D5-56430AD4F9A6}"/>
          </ac:picMkLst>
        </pc:picChg>
        <pc:picChg chg="mod">
          <ac:chgData name="Brady Hine" userId="0f73625f626f0fef" providerId="LiveId" clId="{CE92F0CF-5BEF-4032-8F07-155A255D1604}" dt="2022-05-02T18:37:18.012" v="780"/>
          <ac:picMkLst>
            <pc:docMk/>
            <pc:sldMk cId="212936501" sldId="289"/>
            <ac:picMk id="15" creationId="{F09F120B-1F7B-B2AD-0847-5F72C98E480E}"/>
          </ac:picMkLst>
        </pc:picChg>
        <pc:picChg chg="mod">
          <ac:chgData name="Brady Hine" userId="0f73625f626f0fef" providerId="LiveId" clId="{CE92F0CF-5BEF-4032-8F07-155A255D1604}" dt="2022-05-02T18:37:18.012" v="780"/>
          <ac:picMkLst>
            <pc:docMk/>
            <pc:sldMk cId="212936501" sldId="289"/>
            <ac:picMk id="17" creationId="{6D20C50B-295C-A942-9CAB-C89E636F0CB6}"/>
          </ac:picMkLst>
        </pc:picChg>
        <pc:cxnChg chg="del mod">
          <ac:chgData name="Brady Hine" userId="0f73625f626f0fef" providerId="LiveId" clId="{CE92F0CF-5BEF-4032-8F07-155A255D1604}" dt="2022-05-02T18:33:25.234" v="598" actId="478"/>
          <ac:cxnSpMkLst>
            <pc:docMk/>
            <pc:sldMk cId="212936501" sldId="289"/>
            <ac:cxnSpMk id="14" creationId="{4470B1E1-8DF3-33A2-C9A5-7758A412BF75}"/>
          </ac:cxnSpMkLst>
        </pc:cxnChg>
        <pc:cxnChg chg="del mod">
          <ac:chgData name="Brady Hine" userId="0f73625f626f0fef" providerId="LiveId" clId="{CE92F0CF-5BEF-4032-8F07-155A255D1604}" dt="2022-05-02T18:33:23.874" v="597" actId="478"/>
          <ac:cxnSpMkLst>
            <pc:docMk/>
            <pc:sldMk cId="212936501" sldId="289"/>
            <ac:cxnSpMk id="16" creationId="{74937C61-617A-FB2F-3F92-6BD104A0B495}"/>
          </ac:cxnSpMkLst>
        </pc:cxnChg>
      </pc:sldChg>
      <pc:sldChg chg="delSp modSp add mod">
        <pc:chgData name="Brady Hine" userId="0f73625f626f0fef" providerId="LiveId" clId="{CE92F0CF-5BEF-4032-8F07-155A255D1604}" dt="2022-05-03T21:19:48.304" v="6650" actId="2711"/>
        <pc:sldMkLst>
          <pc:docMk/>
          <pc:sldMk cId="230160289" sldId="290"/>
        </pc:sldMkLst>
        <pc:spChg chg="mod">
          <ac:chgData name="Brady Hine" userId="0f73625f626f0fef" providerId="LiveId" clId="{CE92F0CF-5BEF-4032-8F07-155A255D1604}" dt="2022-05-03T21:19:48.304" v="6650" actId="2711"/>
          <ac:spMkLst>
            <pc:docMk/>
            <pc:sldMk cId="230160289" sldId="290"/>
            <ac:spMk id="2" creationId="{AEF085A5-EF9C-48E8-A23F-E6BB8D5CDB76}"/>
          </ac:spMkLst>
        </pc:spChg>
        <pc:spChg chg="mod">
          <ac:chgData name="Brady Hine" userId="0f73625f626f0fef" providerId="LiveId" clId="{CE92F0CF-5BEF-4032-8F07-155A255D1604}" dt="2022-05-03T21:19:48.304" v="6650" actId="2711"/>
          <ac:spMkLst>
            <pc:docMk/>
            <pc:sldMk cId="230160289" sldId="290"/>
            <ac:spMk id="3" creationId="{52DF7417-BC7B-46A1-8AB9-034E48297376}"/>
          </ac:spMkLst>
        </pc:spChg>
        <pc:grpChg chg="del">
          <ac:chgData name="Brady Hine" userId="0f73625f626f0fef" providerId="LiveId" clId="{CE92F0CF-5BEF-4032-8F07-155A255D1604}" dt="2022-05-02T18:46:40.159" v="1134" actId="478"/>
          <ac:grpSpMkLst>
            <pc:docMk/>
            <pc:sldMk cId="230160289" sldId="290"/>
            <ac:grpSpMk id="13" creationId="{C3B82FC7-C826-B548-B6A9-E762C7EB1910}"/>
          </ac:grpSpMkLst>
        </pc:grpChg>
      </pc:sldChg>
      <pc:sldChg chg="addSp delSp modSp add mod">
        <pc:chgData name="Brady Hine" userId="0f73625f626f0fef" providerId="LiveId" clId="{CE92F0CF-5BEF-4032-8F07-155A255D1604}" dt="2022-05-03T21:20:28.341" v="6677" actId="20577"/>
        <pc:sldMkLst>
          <pc:docMk/>
          <pc:sldMk cId="1043890772" sldId="291"/>
        </pc:sldMkLst>
        <pc:spChg chg="mod">
          <ac:chgData name="Brady Hine" userId="0f73625f626f0fef" providerId="LiveId" clId="{CE92F0CF-5BEF-4032-8F07-155A255D1604}" dt="2022-05-03T21:19:57.025" v="6651" actId="2711"/>
          <ac:spMkLst>
            <pc:docMk/>
            <pc:sldMk cId="1043890772" sldId="291"/>
            <ac:spMk id="2" creationId="{AEF085A5-EF9C-48E8-A23F-E6BB8D5CDB76}"/>
          </ac:spMkLst>
        </pc:spChg>
        <pc:spChg chg="mod">
          <ac:chgData name="Brady Hine" userId="0f73625f626f0fef" providerId="LiveId" clId="{CE92F0CF-5BEF-4032-8F07-155A255D1604}" dt="2022-05-03T21:20:28.341" v="6677" actId="20577"/>
          <ac:spMkLst>
            <pc:docMk/>
            <pc:sldMk cId="1043890772" sldId="291"/>
            <ac:spMk id="3" creationId="{52DF7417-BC7B-46A1-8AB9-034E48297376}"/>
          </ac:spMkLst>
        </pc:spChg>
        <pc:spChg chg="mod">
          <ac:chgData name="Brady Hine" userId="0f73625f626f0fef" providerId="LiveId" clId="{CE92F0CF-5BEF-4032-8F07-155A255D1604}" dt="2022-05-03T21:19:57.025" v="6651" actId="2711"/>
          <ac:spMkLst>
            <pc:docMk/>
            <pc:sldMk cId="1043890772" sldId="291"/>
            <ac:spMk id="4" creationId="{495CC130-E688-4F31-B01C-B2E1B0474447}"/>
          </ac:spMkLst>
        </pc:spChg>
        <pc:spChg chg="add del mod">
          <ac:chgData name="Brady Hine" userId="0f73625f626f0fef" providerId="LiveId" clId="{CE92F0CF-5BEF-4032-8F07-155A255D1604}" dt="2022-05-02T18:55:42.175" v="1435" actId="478"/>
          <ac:spMkLst>
            <pc:docMk/>
            <pc:sldMk cId="1043890772" sldId="291"/>
            <ac:spMk id="6" creationId="{CC026F39-B010-B02F-B2E9-5811E007255C}"/>
          </ac:spMkLst>
        </pc:spChg>
        <pc:spChg chg="add del mod">
          <ac:chgData name="Brady Hine" userId="0f73625f626f0fef" providerId="LiveId" clId="{CE92F0CF-5BEF-4032-8F07-155A255D1604}" dt="2022-05-02T18:57:25.944" v="1450" actId="478"/>
          <ac:spMkLst>
            <pc:docMk/>
            <pc:sldMk cId="1043890772" sldId="291"/>
            <ac:spMk id="8" creationId="{317E6E8E-5E1F-2050-413F-DD667791E6D7}"/>
          </ac:spMkLst>
        </pc:spChg>
        <pc:spChg chg="add mod">
          <ac:chgData name="Brady Hine" userId="0f73625f626f0fef" providerId="LiveId" clId="{CE92F0CF-5BEF-4032-8F07-155A255D1604}" dt="2022-05-03T21:19:57.025" v="6651" actId="2711"/>
          <ac:spMkLst>
            <pc:docMk/>
            <pc:sldMk cId="1043890772" sldId="291"/>
            <ac:spMk id="9" creationId="{CBFC2AFE-D49D-7F0F-6011-C0DBF60C76FA}"/>
          </ac:spMkLst>
        </pc:spChg>
        <pc:spChg chg="add mod">
          <ac:chgData name="Brady Hine" userId="0f73625f626f0fef" providerId="LiveId" clId="{CE92F0CF-5BEF-4032-8F07-155A255D1604}" dt="2022-05-03T21:19:57.025" v="6651" actId="2711"/>
          <ac:spMkLst>
            <pc:docMk/>
            <pc:sldMk cId="1043890772" sldId="291"/>
            <ac:spMk id="10" creationId="{F5130B7B-52D7-B700-FA10-266FB7D390DD}"/>
          </ac:spMkLst>
        </pc:spChg>
        <pc:spChg chg="add del">
          <ac:chgData name="Brady Hine" userId="0f73625f626f0fef" providerId="LiveId" clId="{CE92F0CF-5BEF-4032-8F07-155A255D1604}" dt="2022-05-02T21:03:45.448" v="5946" actId="22"/>
          <ac:spMkLst>
            <pc:docMk/>
            <pc:sldMk cId="1043890772" sldId="291"/>
            <ac:spMk id="12" creationId="{972643E9-BAD2-94E9-3577-95FA8BFE8E7A}"/>
          </ac:spMkLst>
        </pc:spChg>
        <pc:spChg chg="add mod">
          <ac:chgData name="Brady Hine" userId="0f73625f626f0fef" providerId="LiveId" clId="{CE92F0CF-5BEF-4032-8F07-155A255D1604}" dt="2022-05-03T21:20:03.192" v="6652" actId="14100"/>
          <ac:spMkLst>
            <pc:docMk/>
            <pc:sldMk cId="1043890772" sldId="291"/>
            <ac:spMk id="14" creationId="{D9EE47A0-07AB-DE9A-A3C6-A0D7C0273942}"/>
          </ac:spMkLst>
        </pc:spChg>
      </pc:sldChg>
      <pc:sldChg chg="addSp delSp modSp add mod">
        <pc:chgData name="Brady Hine" userId="0f73625f626f0fef" providerId="LiveId" clId="{CE92F0CF-5BEF-4032-8F07-155A255D1604}" dt="2022-05-03T21:20:48.479" v="6678" actId="2711"/>
        <pc:sldMkLst>
          <pc:docMk/>
          <pc:sldMk cId="3383462429" sldId="292"/>
        </pc:sldMkLst>
        <pc:spChg chg="mod">
          <ac:chgData name="Brady Hine" userId="0f73625f626f0fef" providerId="LiveId" clId="{CE92F0CF-5BEF-4032-8F07-155A255D1604}" dt="2022-05-03T21:20:48.479" v="6678" actId="2711"/>
          <ac:spMkLst>
            <pc:docMk/>
            <pc:sldMk cId="3383462429" sldId="292"/>
            <ac:spMk id="2" creationId="{AEF085A5-EF9C-48E8-A23F-E6BB8D5CDB76}"/>
          </ac:spMkLst>
        </pc:spChg>
        <pc:spChg chg="del">
          <ac:chgData name="Brady Hine" userId="0f73625f626f0fef" providerId="LiveId" clId="{CE92F0CF-5BEF-4032-8F07-155A255D1604}" dt="2022-05-02T19:13:48.546" v="1873" actId="478"/>
          <ac:spMkLst>
            <pc:docMk/>
            <pc:sldMk cId="3383462429" sldId="292"/>
            <ac:spMk id="3" creationId="{52DF7417-BC7B-46A1-8AB9-034E48297376}"/>
          </ac:spMkLst>
        </pc:spChg>
        <pc:spChg chg="add del mod">
          <ac:chgData name="Brady Hine" userId="0f73625f626f0fef" providerId="LiveId" clId="{CE92F0CF-5BEF-4032-8F07-155A255D1604}" dt="2022-05-02T19:13:50.822" v="1874" actId="478"/>
          <ac:spMkLst>
            <pc:docMk/>
            <pc:sldMk cId="3383462429" sldId="292"/>
            <ac:spMk id="6" creationId="{5795715E-FB32-7BCE-7C93-04C8087A93BD}"/>
          </ac:spMkLst>
        </pc:spChg>
        <pc:spChg chg="del">
          <ac:chgData name="Brady Hine" userId="0f73625f626f0fef" providerId="LiveId" clId="{CE92F0CF-5BEF-4032-8F07-155A255D1604}" dt="2022-05-02T19:09:00.412" v="1826" actId="478"/>
          <ac:spMkLst>
            <pc:docMk/>
            <pc:sldMk cId="3383462429" sldId="292"/>
            <ac:spMk id="9" creationId="{CBFC2AFE-D49D-7F0F-6011-C0DBF60C76FA}"/>
          </ac:spMkLst>
        </pc:spChg>
        <pc:spChg chg="del">
          <ac:chgData name="Brady Hine" userId="0f73625f626f0fef" providerId="LiveId" clId="{CE92F0CF-5BEF-4032-8F07-155A255D1604}" dt="2022-05-02T19:09:02.235" v="1827" actId="478"/>
          <ac:spMkLst>
            <pc:docMk/>
            <pc:sldMk cId="3383462429" sldId="292"/>
            <ac:spMk id="10" creationId="{F5130B7B-52D7-B700-FA10-266FB7D390DD}"/>
          </ac:spMkLst>
        </pc:spChg>
        <pc:spChg chg="mod">
          <ac:chgData name="Brady Hine" userId="0f73625f626f0fef" providerId="LiveId" clId="{CE92F0CF-5BEF-4032-8F07-155A255D1604}" dt="2022-05-02T19:18:00.185" v="1951" actId="14100"/>
          <ac:spMkLst>
            <pc:docMk/>
            <pc:sldMk cId="3383462429" sldId="292"/>
            <ac:spMk id="12" creationId="{20232DA1-851A-0A9D-2B95-67A9E3A9840A}"/>
          </ac:spMkLst>
        </pc:spChg>
        <pc:spChg chg="mod">
          <ac:chgData name="Brady Hine" userId="0f73625f626f0fef" providerId="LiveId" clId="{CE92F0CF-5BEF-4032-8F07-155A255D1604}" dt="2022-05-02T19:17:50.888" v="1949" actId="14100"/>
          <ac:spMkLst>
            <pc:docMk/>
            <pc:sldMk cId="3383462429" sldId="292"/>
            <ac:spMk id="18" creationId="{792CD9A6-215D-4757-E702-56CAA9EDFD68}"/>
          </ac:spMkLst>
        </pc:spChg>
        <pc:spChg chg="mod">
          <ac:chgData name="Brady Hine" userId="0f73625f626f0fef" providerId="LiveId" clId="{CE92F0CF-5BEF-4032-8F07-155A255D1604}" dt="2022-05-02T19:19:07.832" v="1977" actId="20577"/>
          <ac:spMkLst>
            <pc:docMk/>
            <pc:sldMk cId="3383462429" sldId="292"/>
            <ac:spMk id="22" creationId="{70447B69-359D-FB90-31C3-EBE9116F390E}"/>
          </ac:spMkLst>
        </pc:spChg>
        <pc:spChg chg="mod">
          <ac:chgData name="Brady Hine" userId="0f73625f626f0fef" providerId="LiveId" clId="{CE92F0CF-5BEF-4032-8F07-155A255D1604}" dt="2022-05-02T19:19:04.798" v="1976" actId="20577"/>
          <ac:spMkLst>
            <pc:docMk/>
            <pc:sldMk cId="3383462429" sldId="292"/>
            <ac:spMk id="23" creationId="{32575AC6-D97E-CF47-42EE-72A49F73EBF4}"/>
          </ac:spMkLst>
        </pc:spChg>
        <pc:spChg chg="mod">
          <ac:chgData name="Brady Hine" userId="0f73625f626f0fef" providerId="LiveId" clId="{CE92F0CF-5BEF-4032-8F07-155A255D1604}" dt="2022-05-02T19:19:01.330" v="1975" actId="20577"/>
          <ac:spMkLst>
            <pc:docMk/>
            <pc:sldMk cId="3383462429" sldId="292"/>
            <ac:spMk id="24" creationId="{DEE636B4-4687-F311-B1A1-81231F409B16}"/>
          </ac:spMkLst>
        </pc:spChg>
        <pc:spChg chg="mod">
          <ac:chgData name="Brady Hine" userId="0f73625f626f0fef" providerId="LiveId" clId="{CE92F0CF-5BEF-4032-8F07-155A255D1604}" dt="2022-05-02T19:17:54.658" v="1950" actId="14100"/>
          <ac:spMkLst>
            <pc:docMk/>
            <pc:sldMk cId="3383462429" sldId="292"/>
            <ac:spMk id="26" creationId="{FD195378-7877-3475-A9F5-C2209E91638A}"/>
          </ac:spMkLst>
        </pc:spChg>
        <pc:spChg chg="mod">
          <ac:chgData name="Brady Hine" userId="0f73625f626f0fef" providerId="LiveId" clId="{CE92F0CF-5BEF-4032-8F07-155A255D1604}" dt="2022-05-02T19:17:46.872" v="1948" actId="14100"/>
          <ac:spMkLst>
            <pc:docMk/>
            <pc:sldMk cId="3383462429" sldId="292"/>
            <ac:spMk id="31" creationId="{61EE67F4-F319-2F04-92A2-42458CBFB0BA}"/>
          </ac:spMkLst>
        </pc:spChg>
        <pc:spChg chg="mod">
          <ac:chgData name="Brady Hine" userId="0f73625f626f0fef" providerId="LiveId" clId="{CE92F0CF-5BEF-4032-8F07-155A255D1604}" dt="2022-05-02T19:18:53.557" v="1974" actId="20577"/>
          <ac:spMkLst>
            <pc:docMk/>
            <pc:sldMk cId="3383462429" sldId="292"/>
            <ac:spMk id="34" creationId="{3D282FA3-1DE1-5F06-08BC-5ADA6E87D664}"/>
          </ac:spMkLst>
        </pc:spChg>
        <pc:spChg chg="mod">
          <ac:chgData name="Brady Hine" userId="0f73625f626f0fef" providerId="LiveId" clId="{CE92F0CF-5BEF-4032-8F07-155A255D1604}" dt="2022-05-02T19:18:51.034" v="1973" actId="20577"/>
          <ac:spMkLst>
            <pc:docMk/>
            <pc:sldMk cId="3383462429" sldId="292"/>
            <ac:spMk id="35" creationId="{72413C40-91C9-1833-5610-BDC143F6AD00}"/>
          </ac:spMkLst>
        </pc:spChg>
        <pc:spChg chg="mod">
          <ac:chgData name="Brady Hine" userId="0f73625f626f0fef" providerId="LiveId" clId="{CE92F0CF-5BEF-4032-8F07-155A255D1604}" dt="2022-05-02T19:18:46.780" v="1972" actId="20577"/>
          <ac:spMkLst>
            <pc:docMk/>
            <pc:sldMk cId="3383462429" sldId="292"/>
            <ac:spMk id="36" creationId="{4208F0EA-FA37-5F38-52D0-0207C0093AA3}"/>
          </ac:spMkLst>
        </pc:spChg>
        <pc:spChg chg="mod">
          <ac:chgData name="Brady Hine" userId="0f73625f626f0fef" providerId="LiveId" clId="{CE92F0CF-5BEF-4032-8F07-155A255D1604}" dt="2022-05-02T19:16:38.365" v="1875"/>
          <ac:spMkLst>
            <pc:docMk/>
            <pc:sldMk cId="3383462429" sldId="292"/>
            <ac:spMk id="39" creationId="{7A5C7B98-04CC-B487-5869-59ABAEB7560B}"/>
          </ac:spMkLst>
        </pc:spChg>
        <pc:spChg chg="mod">
          <ac:chgData name="Brady Hine" userId="0f73625f626f0fef" providerId="LiveId" clId="{CE92F0CF-5BEF-4032-8F07-155A255D1604}" dt="2022-05-02T19:18:14.681" v="1956" actId="1035"/>
          <ac:spMkLst>
            <pc:docMk/>
            <pc:sldMk cId="3383462429" sldId="292"/>
            <ac:spMk id="40" creationId="{13780C32-4C1D-D345-3696-7E132FF2F6FC}"/>
          </ac:spMkLst>
        </pc:spChg>
        <pc:spChg chg="mod">
          <ac:chgData name="Brady Hine" userId="0f73625f626f0fef" providerId="LiveId" clId="{CE92F0CF-5BEF-4032-8F07-155A255D1604}" dt="2022-05-02T19:16:38.365" v="1875"/>
          <ac:spMkLst>
            <pc:docMk/>
            <pc:sldMk cId="3383462429" sldId="292"/>
            <ac:spMk id="43" creationId="{0ABC47FB-9C9D-FA6C-ED2F-8DAB662F12E5}"/>
          </ac:spMkLst>
        </pc:spChg>
        <pc:spChg chg="mod">
          <ac:chgData name="Brady Hine" userId="0f73625f626f0fef" providerId="LiveId" clId="{CE92F0CF-5BEF-4032-8F07-155A255D1604}" dt="2022-05-02T19:18:21.426" v="1961" actId="1035"/>
          <ac:spMkLst>
            <pc:docMk/>
            <pc:sldMk cId="3383462429" sldId="292"/>
            <ac:spMk id="44" creationId="{A15459A2-64B0-8212-6A6A-F18173EFDC07}"/>
          </ac:spMkLst>
        </pc:spChg>
        <pc:spChg chg="mod">
          <ac:chgData name="Brady Hine" userId="0f73625f626f0fef" providerId="LiveId" clId="{CE92F0CF-5BEF-4032-8F07-155A255D1604}" dt="2022-05-02T19:16:38.365" v="1875"/>
          <ac:spMkLst>
            <pc:docMk/>
            <pc:sldMk cId="3383462429" sldId="292"/>
            <ac:spMk id="47" creationId="{E6B73D24-C263-1002-F301-027F9A3FEA1C}"/>
          </ac:spMkLst>
        </pc:spChg>
        <pc:spChg chg="mod">
          <ac:chgData name="Brady Hine" userId="0f73625f626f0fef" providerId="LiveId" clId="{CE92F0CF-5BEF-4032-8F07-155A255D1604}" dt="2022-05-02T19:18:27.851" v="1966" actId="1035"/>
          <ac:spMkLst>
            <pc:docMk/>
            <pc:sldMk cId="3383462429" sldId="292"/>
            <ac:spMk id="48" creationId="{3256067C-8E35-95BC-7268-4641FA0DABE3}"/>
          </ac:spMkLst>
        </pc:spChg>
        <pc:spChg chg="mod">
          <ac:chgData name="Brady Hine" userId="0f73625f626f0fef" providerId="LiveId" clId="{CE92F0CF-5BEF-4032-8F07-155A255D1604}" dt="2022-05-02T19:16:38.365" v="1875"/>
          <ac:spMkLst>
            <pc:docMk/>
            <pc:sldMk cId="3383462429" sldId="292"/>
            <ac:spMk id="51" creationId="{49824FBA-FC97-3C9B-60B0-44ED65FD92BF}"/>
          </ac:spMkLst>
        </pc:spChg>
        <pc:spChg chg="mod">
          <ac:chgData name="Brady Hine" userId="0f73625f626f0fef" providerId="LiveId" clId="{CE92F0CF-5BEF-4032-8F07-155A255D1604}" dt="2022-05-02T19:18:39.562" v="1971" actId="1035"/>
          <ac:spMkLst>
            <pc:docMk/>
            <pc:sldMk cId="3383462429" sldId="292"/>
            <ac:spMk id="52" creationId="{26029F4B-7F0D-3EF5-B58F-6637CB2DF7ED}"/>
          </ac:spMkLst>
        </pc:spChg>
        <pc:grpChg chg="add mod">
          <ac:chgData name="Brady Hine" userId="0f73625f626f0fef" providerId="LiveId" clId="{CE92F0CF-5BEF-4032-8F07-155A255D1604}" dt="2022-05-02T19:17:36.580" v="1947" actId="1035"/>
          <ac:grpSpMkLst>
            <pc:docMk/>
            <pc:sldMk cId="3383462429" sldId="292"/>
            <ac:grpSpMk id="11" creationId="{D2EB70AB-ED84-B69B-798C-2FA941ADB50B}"/>
          </ac:grpSpMkLst>
        </pc:grpChg>
        <pc:grpChg chg="mod">
          <ac:chgData name="Brady Hine" userId="0f73625f626f0fef" providerId="LiveId" clId="{CE92F0CF-5BEF-4032-8F07-155A255D1604}" dt="2022-05-02T19:16:38.365" v="1875"/>
          <ac:grpSpMkLst>
            <pc:docMk/>
            <pc:sldMk cId="3383462429" sldId="292"/>
            <ac:grpSpMk id="15" creationId="{06C8AADA-1F88-5844-717A-52484F6AF072}"/>
          </ac:grpSpMkLst>
        </pc:grpChg>
        <pc:grpChg chg="mod">
          <ac:chgData name="Brady Hine" userId="0f73625f626f0fef" providerId="LiveId" clId="{CE92F0CF-5BEF-4032-8F07-155A255D1604}" dt="2022-05-02T19:16:38.365" v="1875"/>
          <ac:grpSpMkLst>
            <pc:docMk/>
            <pc:sldMk cId="3383462429" sldId="292"/>
            <ac:grpSpMk id="16" creationId="{01D0E525-AF16-5610-F5D2-21DF641FE082}"/>
          </ac:grpSpMkLst>
        </pc:grpChg>
        <pc:grpChg chg="mod">
          <ac:chgData name="Brady Hine" userId="0f73625f626f0fef" providerId="LiveId" clId="{CE92F0CF-5BEF-4032-8F07-155A255D1604}" dt="2022-05-02T19:16:38.365" v="1875"/>
          <ac:grpSpMkLst>
            <pc:docMk/>
            <pc:sldMk cId="3383462429" sldId="292"/>
            <ac:grpSpMk id="20" creationId="{E6D7536B-2333-B0E4-4B1E-8670E5B8DD84}"/>
          </ac:grpSpMkLst>
        </pc:grpChg>
        <pc:grpChg chg="mod">
          <ac:chgData name="Brady Hine" userId="0f73625f626f0fef" providerId="LiveId" clId="{CE92F0CF-5BEF-4032-8F07-155A255D1604}" dt="2022-05-02T19:16:38.365" v="1875"/>
          <ac:grpSpMkLst>
            <pc:docMk/>
            <pc:sldMk cId="3383462429" sldId="292"/>
            <ac:grpSpMk id="21" creationId="{780469F4-749C-FA04-64A2-553124E731DF}"/>
          </ac:grpSpMkLst>
        </pc:grpChg>
        <pc:grpChg chg="mod">
          <ac:chgData name="Brady Hine" userId="0f73625f626f0fef" providerId="LiveId" clId="{CE92F0CF-5BEF-4032-8F07-155A255D1604}" dt="2022-05-02T19:16:38.365" v="1875"/>
          <ac:grpSpMkLst>
            <pc:docMk/>
            <pc:sldMk cId="3383462429" sldId="292"/>
            <ac:grpSpMk id="28" creationId="{9CED43A9-F5E3-F42D-DAE1-BC556968024F}"/>
          </ac:grpSpMkLst>
        </pc:grpChg>
        <pc:grpChg chg="mod">
          <ac:chgData name="Brady Hine" userId="0f73625f626f0fef" providerId="LiveId" clId="{CE92F0CF-5BEF-4032-8F07-155A255D1604}" dt="2022-05-02T19:16:38.365" v="1875"/>
          <ac:grpSpMkLst>
            <pc:docMk/>
            <pc:sldMk cId="3383462429" sldId="292"/>
            <ac:grpSpMk id="29" creationId="{8AD142C1-91A9-8AC0-13FE-25588CA4A0C4}"/>
          </ac:grpSpMkLst>
        </pc:grpChg>
        <pc:grpChg chg="mod">
          <ac:chgData name="Brady Hine" userId="0f73625f626f0fef" providerId="LiveId" clId="{CE92F0CF-5BEF-4032-8F07-155A255D1604}" dt="2022-05-02T19:16:38.365" v="1875"/>
          <ac:grpSpMkLst>
            <pc:docMk/>
            <pc:sldMk cId="3383462429" sldId="292"/>
            <ac:grpSpMk id="33" creationId="{0F80C733-7718-541D-3EA3-BFCDCB9F860F}"/>
          </ac:grpSpMkLst>
        </pc:grpChg>
        <pc:grpChg chg="mod">
          <ac:chgData name="Brady Hine" userId="0f73625f626f0fef" providerId="LiveId" clId="{CE92F0CF-5BEF-4032-8F07-155A255D1604}" dt="2022-05-02T19:16:38.365" v="1875"/>
          <ac:grpSpMkLst>
            <pc:docMk/>
            <pc:sldMk cId="3383462429" sldId="292"/>
            <ac:grpSpMk id="38" creationId="{FAD3B8F8-74C0-BD9F-B701-AE7FEC8AA105}"/>
          </ac:grpSpMkLst>
        </pc:grpChg>
        <pc:grpChg chg="mod">
          <ac:chgData name="Brady Hine" userId="0f73625f626f0fef" providerId="LiveId" clId="{CE92F0CF-5BEF-4032-8F07-155A255D1604}" dt="2022-05-02T19:16:38.365" v="1875"/>
          <ac:grpSpMkLst>
            <pc:docMk/>
            <pc:sldMk cId="3383462429" sldId="292"/>
            <ac:grpSpMk id="42" creationId="{56F41C85-ED70-099D-4E86-5ABA112F0EBD}"/>
          </ac:grpSpMkLst>
        </pc:grpChg>
        <pc:grpChg chg="mod">
          <ac:chgData name="Brady Hine" userId="0f73625f626f0fef" providerId="LiveId" clId="{CE92F0CF-5BEF-4032-8F07-155A255D1604}" dt="2022-05-02T19:16:38.365" v="1875"/>
          <ac:grpSpMkLst>
            <pc:docMk/>
            <pc:sldMk cId="3383462429" sldId="292"/>
            <ac:grpSpMk id="46" creationId="{0D3AF9FB-1E67-8F7D-0894-C66B3BFBACE8}"/>
          </ac:grpSpMkLst>
        </pc:grpChg>
        <pc:grpChg chg="mod">
          <ac:chgData name="Brady Hine" userId="0f73625f626f0fef" providerId="LiveId" clId="{CE92F0CF-5BEF-4032-8F07-155A255D1604}" dt="2022-05-02T19:16:38.365" v="1875"/>
          <ac:grpSpMkLst>
            <pc:docMk/>
            <pc:sldMk cId="3383462429" sldId="292"/>
            <ac:grpSpMk id="50" creationId="{4CC313DF-EA5C-DEA5-AF82-CD8F8583DF28}"/>
          </ac:grpSpMkLst>
        </pc:grpChg>
        <pc:picChg chg="mod">
          <ac:chgData name="Brady Hine" userId="0f73625f626f0fef" providerId="LiveId" clId="{CE92F0CF-5BEF-4032-8F07-155A255D1604}" dt="2022-05-02T19:16:38.365" v="1875"/>
          <ac:picMkLst>
            <pc:docMk/>
            <pc:sldMk cId="3383462429" sldId="292"/>
            <ac:picMk id="13" creationId="{93968398-C77E-F243-DDB1-956886B621C9}"/>
          </ac:picMkLst>
        </pc:picChg>
        <pc:picChg chg="mod">
          <ac:chgData name="Brady Hine" userId="0f73625f626f0fef" providerId="LiveId" clId="{CE92F0CF-5BEF-4032-8F07-155A255D1604}" dt="2022-05-02T19:16:38.365" v="1875"/>
          <ac:picMkLst>
            <pc:docMk/>
            <pc:sldMk cId="3383462429" sldId="292"/>
            <ac:picMk id="14" creationId="{E72E81F9-F430-B183-C27A-7C0216CAD12F}"/>
          </ac:picMkLst>
        </pc:picChg>
        <pc:picChg chg="mod">
          <ac:chgData name="Brady Hine" userId="0f73625f626f0fef" providerId="LiveId" clId="{CE92F0CF-5BEF-4032-8F07-155A255D1604}" dt="2022-05-02T19:16:38.365" v="1875"/>
          <ac:picMkLst>
            <pc:docMk/>
            <pc:sldMk cId="3383462429" sldId="292"/>
            <ac:picMk id="17" creationId="{2B86E6BD-FB76-56BF-13CA-846FB9EDFE23}"/>
          </ac:picMkLst>
        </pc:picChg>
        <pc:picChg chg="mod">
          <ac:chgData name="Brady Hine" userId="0f73625f626f0fef" providerId="LiveId" clId="{CE92F0CF-5BEF-4032-8F07-155A255D1604}" dt="2022-05-02T19:16:38.365" v="1875"/>
          <ac:picMkLst>
            <pc:docMk/>
            <pc:sldMk cId="3383462429" sldId="292"/>
            <ac:picMk id="19" creationId="{391DBEA2-5652-63C3-C3C0-D171FE25D54C}"/>
          </ac:picMkLst>
        </pc:picChg>
        <pc:picChg chg="mod">
          <ac:chgData name="Brady Hine" userId="0f73625f626f0fef" providerId="LiveId" clId="{CE92F0CF-5BEF-4032-8F07-155A255D1604}" dt="2022-05-02T19:16:38.365" v="1875"/>
          <ac:picMkLst>
            <pc:docMk/>
            <pc:sldMk cId="3383462429" sldId="292"/>
            <ac:picMk id="25" creationId="{20D9792F-CF6A-19D6-FA14-F02032DBE149}"/>
          </ac:picMkLst>
        </pc:picChg>
        <pc:picChg chg="mod">
          <ac:chgData name="Brady Hine" userId="0f73625f626f0fef" providerId="LiveId" clId="{CE92F0CF-5BEF-4032-8F07-155A255D1604}" dt="2022-05-02T19:16:38.365" v="1875"/>
          <ac:picMkLst>
            <pc:docMk/>
            <pc:sldMk cId="3383462429" sldId="292"/>
            <ac:picMk id="27" creationId="{9DA0DBAD-BA26-DBA7-44D3-55EEB96CA3DB}"/>
          </ac:picMkLst>
        </pc:picChg>
        <pc:picChg chg="mod">
          <ac:chgData name="Brady Hine" userId="0f73625f626f0fef" providerId="LiveId" clId="{CE92F0CF-5BEF-4032-8F07-155A255D1604}" dt="2022-05-02T19:16:38.365" v="1875"/>
          <ac:picMkLst>
            <pc:docMk/>
            <pc:sldMk cId="3383462429" sldId="292"/>
            <ac:picMk id="30" creationId="{25683740-9109-5290-4968-E143052273D4}"/>
          </ac:picMkLst>
        </pc:picChg>
        <pc:picChg chg="mod">
          <ac:chgData name="Brady Hine" userId="0f73625f626f0fef" providerId="LiveId" clId="{CE92F0CF-5BEF-4032-8F07-155A255D1604}" dt="2022-05-02T19:16:38.365" v="1875"/>
          <ac:picMkLst>
            <pc:docMk/>
            <pc:sldMk cId="3383462429" sldId="292"/>
            <ac:picMk id="32" creationId="{EC5FB6FF-1B63-340E-AE6E-A77DA75FD790}"/>
          </ac:picMkLst>
        </pc:picChg>
        <pc:picChg chg="mod">
          <ac:chgData name="Brady Hine" userId="0f73625f626f0fef" providerId="LiveId" clId="{CE92F0CF-5BEF-4032-8F07-155A255D1604}" dt="2022-05-02T19:16:38.365" v="1875"/>
          <ac:picMkLst>
            <pc:docMk/>
            <pc:sldMk cId="3383462429" sldId="292"/>
            <ac:picMk id="37" creationId="{6978B474-F60F-EF75-03FE-62775BB82172}"/>
          </ac:picMkLst>
        </pc:picChg>
        <pc:picChg chg="mod">
          <ac:chgData name="Brady Hine" userId="0f73625f626f0fef" providerId="LiveId" clId="{CE92F0CF-5BEF-4032-8F07-155A255D1604}" dt="2022-05-02T19:16:38.365" v="1875"/>
          <ac:picMkLst>
            <pc:docMk/>
            <pc:sldMk cId="3383462429" sldId="292"/>
            <ac:picMk id="41" creationId="{FA84478B-4F56-E08A-A807-8E58669AB281}"/>
          </ac:picMkLst>
        </pc:picChg>
        <pc:picChg chg="mod">
          <ac:chgData name="Brady Hine" userId="0f73625f626f0fef" providerId="LiveId" clId="{CE92F0CF-5BEF-4032-8F07-155A255D1604}" dt="2022-05-02T19:16:38.365" v="1875"/>
          <ac:picMkLst>
            <pc:docMk/>
            <pc:sldMk cId="3383462429" sldId="292"/>
            <ac:picMk id="45" creationId="{4BD4AF39-2D04-68AA-A66C-3691698389AA}"/>
          </ac:picMkLst>
        </pc:picChg>
        <pc:picChg chg="mod">
          <ac:chgData name="Brady Hine" userId="0f73625f626f0fef" providerId="LiveId" clId="{CE92F0CF-5BEF-4032-8F07-155A255D1604}" dt="2022-05-02T19:16:38.365" v="1875"/>
          <ac:picMkLst>
            <pc:docMk/>
            <pc:sldMk cId="3383462429" sldId="292"/>
            <ac:picMk id="49" creationId="{7BF755A4-5E99-260D-F4B7-AA3336CE84E4}"/>
          </ac:picMkLst>
        </pc:picChg>
      </pc:sldChg>
      <pc:sldChg chg="addSp delSp modSp add mod ord modAnim">
        <pc:chgData name="Brady Hine" userId="0f73625f626f0fef" providerId="LiveId" clId="{CE92F0CF-5BEF-4032-8F07-155A255D1604}" dt="2022-05-03T21:55:05.329" v="7048"/>
        <pc:sldMkLst>
          <pc:docMk/>
          <pc:sldMk cId="2281694697" sldId="293"/>
        </pc:sldMkLst>
        <pc:spChg chg="mod">
          <ac:chgData name="Brady Hine" userId="0f73625f626f0fef" providerId="LiveId" clId="{CE92F0CF-5BEF-4032-8F07-155A255D1604}" dt="2022-05-03T21:21:23.421" v="6737" actId="1038"/>
          <ac:spMkLst>
            <pc:docMk/>
            <pc:sldMk cId="2281694697" sldId="293"/>
            <ac:spMk id="2" creationId="{AEF085A5-EF9C-48E8-A23F-E6BB8D5CDB76}"/>
          </ac:spMkLst>
        </pc:spChg>
        <pc:spChg chg="mod">
          <ac:chgData name="Brady Hine" userId="0f73625f626f0fef" providerId="LiveId" clId="{CE92F0CF-5BEF-4032-8F07-155A255D1604}" dt="2022-05-03T21:21:37.004" v="6749" actId="1035"/>
          <ac:spMkLst>
            <pc:docMk/>
            <pc:sldMk cId="2281694697" sldId="293"/>
            <ac:spMk id="3" creationId="{52DF7417-BC7B-46A1-8AB9-034E48297376}"/>
          </ac:spMkLst>
        </pc:spChg>
        <pc:spChg chg="add mod">
          <ac:chgData name="Brady Hine" userId="0f73625f626f0fef" providerId="LiveId" clId="{CE92F0CF-5BEF-4032-8F07-155A255D1604}" dt="2022-05-03T21:10:30.885" v="6443" actId="164"/>
          <ac:spMkLst>
            <pc:docMk/>
            <pc:sldMk cId="2281694697" sldId="293"/>
            <ac:spMk id="5" creationId="{5E9611AE-877D-29A1-F217-054EABACCE04}"/>
          </ac:spMkLst>
        </pc:spChg>
        <pc:spChg chg="del">
          <ac:chgData name="Brady Hine" userId="0f73625f626f0fef" providerId="LiveId" clId="{CE92F0CF-5BEF-4032-8F07-155A255D1604}" dt="2022-05-02T19:20:24.209" v="2010" actId="478"/>
          <ac:spMkLst>
            <pc:docMk/>
            <pc:sldMk cId="2281694697" sldId="293"/>
            <ac:spMk id="9" creationId="{CBFC2AFE-D49D-7F0F-6011-C0DBF60C76FA}"/>
          </ac:spMkLst>
        </pc:spChg>
        <pc:spChg chg="del">
          <ac:chgData name="Brady Hine" userId="0f73625f626f0fef" providerId="LiveId" clId="{CE92F0CF-5BEF-4032-8F07-155A255D1604}" dt="2022-05-02T19:20:26.472" v="2011" actId="478"/>
          <ac:spMkLst>
            <pc:docMk/>
            <pc:sldMk cId="2281694697" sldId="293"/>
            <ac:spMk id="10" creationId="{F5130B7B-52D7-B700-FA10-266FB7D390DD}"/>
          </ac:spMkLst>
        </pc:spChg>
        <pc:spChg chg="mod">
          <ac:chgData name="Brady Hine" userId="0f73625f626f0fef" providerId="LiveId" clId="{CE92F0CF-5BEF-4032-8F07-155A255D1604}" dt="2022-05-02T19:21:46.446" v="2012"/>
          <ac:spMkLst>
            <pc:docMk/>
            <pc:sldMk cId="2281694697" sldId="293"/>
            <ac:spMk id="11" creationId="{53E40979-8F14-0EDC-F493-3B1C0A1D2AA5}"/>
          </ac:spMkLst>
        </pc:spChg>
        <pc:spChg chg="mod">
          <ac:chgData name="Brady Hine" userId="0f73625f626f0fef" providerId="LiveId" clId="{CE92F0CF-5BEF-4032-8F07-155A255D1604}" dt="2022-05-02T19:26:00.249" v="2189" actId="404"/>
          <ac:spMkLst>
            <pc:docMk/>
            <pc:sldMk cId="2281694697" sldId="293"/>
            <ac:spMk id="27" creationId="{118151B8-D7D4-2707-2397-F7F50F27B65F}"/>
          </ac:spMkLst>
        </pc:spChg>
        <pc:spChg chg="mod">
          <ac:chgData name="Brady Hine" userId="0f73625f626f0fef" providerId="LiveId" clId="{CE92F0CF-5BEF-4032-8F07-155A255D1604}" dt="2022-05-02T19:26:00.249" v="2189" actId="404"/>
          <ac:spMkLst>
            <pc:docMk/>
            <pc:sldMk cId="2281694697" sldId="293"/>
            <ac:spMk id="28" creationId="{D462AB6E-00BA-A902-6EB5-CEBDCF61A800}"/>
          </ac:spMkLst>
        </pc:spChg>
        <pc:spChg chg="mod">
          <ac:chgData name="Brady Hine" userId="0f73625f626f0fef" providerId="LiveId" clId="{CE92F0CF-5BEF-4032-8F07-155A255D1604}" dt="2022-05-02T19:26:00.249" v="2189" actId="404"/>
          <ac:spMkLst>
            <pc:docMk/>
            <pc:sldMk cId="2281694697" sldId="293"/>
            <ac:spMk id="29" creationId="{77A43A5D-FDFA-B00C-31F9-9895B0A543BC}"/>
          </ac:spMkLst>
        </pc:spChg>
        <pc:spChg chg="mod">
          <ac:chgData name="Brady Hine" userId="0f73625f626f0fef" providerId="LiveId" clId="{CE92F0CF-5BEF-4032-8F07-155A255D1604}" dt="2022-05-02T19:26:00.249" v="2189" actId="404"/>
          <ac:spMkLst>
            <pc:docMk/>
            <pc:sldMk cId="2281694697" sldId="293"/>
            <ac:spMk id="30" creationId="{5623F87D-9067-F335-E46F-5FEAE0BF32B8}"/>
          </ac:spMkLst>
        </pc:spChg>
        <pc:spChg chg="mod">
          <ac:chgData name="Brady Hine" userId="0f73625f626f0fef" providerId="LiveId" clId="{CE92F0CF-5BEF-4032-8F07-155A255D1604}" dt="2022-05-02T19:26:00.249" v="2189" actId="404"/>
          <ac:spMkLst>
            <pc:docMk/>
            <pc:sldMk cId="2281694697" sldId="293"/>
            <ac:spMk id="31" creationId="{F5057291-E21A-CCCA-BC59-069E8440F51A}"/>
          </ac:spMkLst>
        </pc:spChg>
        <pc:spChg chg="mod">
          <ac:chgData name="Brady Hine" userId="0f73625f626f0fef" providerId="LiveId" clId="{CE92F0CF-5BEF-4032-8F07-155A255D1604}" dt="2022-05-02T19:26:00.249" v="2189" actId="404"/>
          <ac:spMkLst>
            <pc:docMk/>
            <pc:sldMk cId="2281694697" sldId="293"/>
            <ac:spMk id="32" creationId="{1400DB24-36C0-A3D5-B771-85C4043F9ACB}"/>
          </ac:spMkLst>
        </pc:spChg>
        <pc:spChg chg="mod">
          <ac:chgData name="Brady Hine" userId="0f73625f626f0fef" providerId="LiveId" clId="{CE92F0CF-5BEF-4032-8F07-155A255D1604}" dt="2022-05-02T19:26:00.249" v="2189" actId="404"/>
          <ac:spMkLst>
            <pc:docMk/>
            <pc:sldMk cId="2281694697" sldId="293"/>
            <ac:spMk id="33" creationId="{C2F269CF-09D5-9395-F700-751C4AAF0703}"/>
          </ac:spMkLst>
        </pc:spChg>
        <pc:spChg chg="add mod">
          <ac:chgData name="Brady Hine" userId="0f73625f626f0fef" providerId="LiveId" clId="{CE92F0CF-5BEF-4032-8F07-155A255D1604}" dt="2022-05-03T21:10:30.885" v="6443" actId="164"/>
          <ac:spMkLst>
            <pc:docMk/>
            <pc:sldMk cId="2281694697" sldId="293"/>
            <ac:spMk id="37" creationId="{AE6D142F-A17C-6AE1-5E30-4459AF3E6758}"/>
          </ac:spMkLst>
        </pc:spChg>
        <pc:spChg chg="add mod">
          <ac:chgData name="Brady Hine" userId="0f73625f626f0fef" providerId="LiveId" clId="{CE92F0CF-5BEF-4032-8F07-155A255D1604}" dt="2022-05-03T21:10:30.885" v="6443" actId="164"/>
          <ac:spMkLst>
            <pc:docMk/>
            <pc:sldMk cId="2281694697" sldId="293"/>
            <ac:spMk id="38" creationId="{EBD51189-BC10-F547-E3E6-189BFC59B21E}"/>
          </ac:spMkLst>
        </pc:spChg>
        <pc:spChg chg="add mod">
          <ac:chgData name="Brady Hine" userId="0f73625f626f0fef" providerId="LiveId" clId="{CE92F0CF-5BEF-4032-8F07-155A255D1604}" dt="2022-05-03T21:10:30.885" v="6443" actId="164"/>
          <ac:spMkLst>
            <pc:docMk/>
            <pc:sldMk cId="2281694697" sldId="293"/>
            <ac:spMk id="39" creationId="{45FC8661-AB81-D258-9991-C56E511549C9}"/>
          </ac:spMkLst>
        </pc:spChg>
        <pc:spChg chg="add mod">
          <ac:chgData name="Brady Hine" userId="0f73625f626f0fef" providerId="LiveId" clId="{CE92F0CF-5BEF-4032-8F07-155A255D1604}" dt="2022-05-03T21:01:31.675" v="6377" actId="571"/>
          <ac:spMkLst>
            <pc:docMk/>
            <pc:sldMk cId="2281694697" sldId="293"/>
            <ac:spMk id="43" creationId="{A46C6149-E9EF-C750-0EDC-27E2B495E546}"/>
          </ac:spMkLst>
        </pc:spChg>
        <pc:spChg chg="add mod">
          <ac:chgData name="Brady Hine" userId="0f73625f626f0fef" providerId="LiveId" clId="{CE92F0CF-5BEF-4032-8F07-155A255D1604}" dt="2022-05-03T21:10:00.820" v="6440" actId="571"/>
          <ac:spMkLst>
            <pc:docMk/>
            <pc:sldMk cId="2281694697" sldId="293"/>
            <ac:spMk id="47" creationId="{E56AB9C9-A5D4-B9B5-47C0-B14028A2F4E2}"/>
          </ac:spMkLst>
        </pc:spChg>
        <pc:spChg chg="add mod">
          <ac:chgData name="Brady Hine" userId="0f73625f626f0fef" providerId="LiveId" clId="{CE92F0CF-5BEF-4032-8F07-155A255D1604}" dt="2022-05-03T21:10:00.820" v="6440" actId="571"/>
          <ac:spMkLst>
            <pc:docMk/>
            <pc:sldMk cId="2281694697" sldId="293"/>
            <ac:spMk id="48" creationId="{3508C81A-76A6-1DFB-15D3-770BD2B4069F}"/>
          </ac:spMkLst>
        </pc:spChg>
        <pc:grpChg chg="add mod">
          <ac:chgData name="Brady Hine" userId="0f73625f626f0fef" providerId="LiveId" clId="{CE92F0CF-5BEF-4032-8F07-155A255D1604}" dt="2022-05-03T21:10:30.885" v="6443" actId="164"/>
          <ac:grpSpMkLst>
            <pc:docMk/>
            <pc:sldMk cId="2281694697" sldId="293"/>
            <ac:grpSpMk id="6" creationId="{03E91634-25AE-6D8D-4419-935893BF1DF7}"/>
          </ac:grpSpMkLst>
        </pc:grpChg>
        <pc:grpChg chg="add mod">
          <ac:chgData name="Brady Hine" userId="0f73625f626f0fef" providerId="LiveId" clId="{CE92F0CF-5BEF-4032-8F07-155A255D1604}" dt="2022-05-02T19:26:14.612" v="2200" actId="1038"/>
          <ac:grpSpMkLst>
            <pc:docMk/>
            <pc:sldMk cId="2281694697" sldId="293"/>
            <ac:grpSpMk id="7" creationId="{EB76ED07-F351-2B37-6C8C-F8A6E1706781}"/>
          </ac:grpSpMkLst>
        </pc:grpChg>
        <pc:grpChg chg="mod">
          <ac:chgData name="Brady Hine" userId="0f73625f626f0fef" providerId="LiveId" clId="{CE92F0CF-5BEF-4032-8F07-155A255D1604}" dt="2022-05-02T19:21:46.446" v="2012"/>
          <ac:grpSpMkLst>
            <pc:docMk/>
            <pc:sldMk cId="2281694697" sldId="293"/>
            <ac:grpSpMk id="8" creationId="{644988F0-0ACB-C093-2354-43BED8A28E39}"/>
          </ac:grpSpMkLst>
        </pc:grpChg>
        <pc:grpChg chg="mod">
          <ac:chgData name="Brady Hine" userId="0f73625f626f0fef" providerId="LiveId" clId="{CE92F0CF-5BEF-4032-8F07-155A255D1604}" dt="2022-05-02T19:21:46.446" v="2012"/>
          <ac:grpSpMkLst>
            <pc:docMk/>
            <pc:sldMk cId="2281694697" sldId="293"/>
            <ac:grpSpMk id="12" creationId="{F6F75F76-6A3B-CD9D-D2BC-0F18FE514665}"/>
          </ac:grpSpMkLst>
        </pc:grpChg>
        <pc:grpChg chg="mod">
          <ac:chgData name="Brady Hine" userId="0f73625f626f0fef" providerId="LiveId" clId="{CE92F0CF-5BEF-4032-8F07-155A255D1604}" dt="2022-05-02T19:21:46.446" v="2012"/>
          <ac:grpSpMkLst>
            <pc:docMk/>
            <pc:sldMk cId="2281694697" sldId="293"/>
            <ac:grpSpMk id="14" creationId="{F73FE297-D373-A72B-BBE4-8CA13984767C}"/>
          </ac:grpSpMkLst>
        </pc:grpChg>
        <pc:grpChg chg="add mod">
          <ac:chgData name="Brady Hine" userId="0f73625f626f0fef" providerId="LiveId" clId="{CE92F0CF-5BEF-4032-8F07-155A255D1604}" dt="2022-05-03T21:10:30.885" v="6443" actId="164"/>
          <ac:grpSpMkLst>
            <pc:docMk/>
            <pc:sldMk cId="2281694697" sldId="293"/>
            <ac:grpSpMk id="34" creationId="{0E5B2ACB-8F20-1C1B-699E-A911B8309640}"/>
          </ac:grpSpMkLst>
        </pc:grpChg>
        <pc:grpChg chg="add mod">
          <ac:chgData name="Brady Hine" userId="0f73625f626f0fef" providerId="LiveId" clId="{CE92F0CF-5BEF-4032-8F07-155A255D1604}" dt="2022-05-03T21:01:31.675" v="6377" actId="571"/>
          <ac:grpSpMkLst>
            <pc:docMk/>
            <pc:sldMk cId="2281694697" sldId="293"/>
            <ac:grpSpMk id="40" creationId="{FAEF9F9D-A586-1123-C024-10AF9FDC7C0F}"/>
          </ac:grpSpMkLst>
        </pc:grpChg>
        <pc:grpChg chg="add mod">
          <ac:chgData name="Brady Hine" userId="0f73625f626f0fef" providerId="LiveId" clId="{CE92F0CF-5BEF-4032-8F07-155A255D1604}" dt="2022-05-03T21:10:00.820" v="6440" actId="571"/>
          <ac:grpSpMkLst>
            <pc:docMk/>
            <pc:sldMk cId="2281694697" sldId="293"/>
            <ac:grpSpMk id="44" creationId="{8F6681BF-84C0-87B8-885E-C18CB61C9830}"/>
          </ac:grpSpMkLst>
        </pc:grpChg>
        <pc:graphicFrameChg chg="mod">
          <ac:chgData name="Brady Hine" userId="0f73625f626f0fef" providerId="LiveId" clId="{CE92F0CF-5BEF-4032-8F07-155A255D1604}" dt="2022-05-02T19:28:48.080" v="2239" actId="404"/>
          <ac:graphicFrameMkLst>
            <pc:docMk/>
            <pc:sldMk cId="2281694697" sldId="293"/>
            <ac:graphicFrameMk id="35" creationId="{D97DA7B7-8760-E05F-0A0C-8E3E4368145B}"/>
          </ac:graphicFrameMkLst>
        </pc:graphicFrameChg>
        <pc:graphicFrameChg chg="mod">
          <ac:chgData name="Brady Hine" userId="0f73625f626f0fef" providerId="LiveId" clId="{CE92F0CF-5BEF-4032-8F07-155A255D1604}" dt="2022-05-02T19:28:43.211" v="2234" actId="404"/>
          <ac:graphicFrameMkLst>
            <pc:docMk/>
            <pc:sldMk cId="2281694697" sldId="293"/>
            <ac:graphicFrameMk id="36" creationId="{B58F655A-A4E4-17BB-002E-81B40900FA14}"/>
          </ac:graphicFrameMkLst>
        </pc:graphicFrameChg>
        <pc:graphicFrameChg chg="mod">
          <ac:chgData name="Brady Hine" userId="0f73625f626f0fef" providerId="LiveId" clId="{CE92F0CF-5BEF-4032-8F07-155A255D1604}" dt="2022-05-03T21:01:31.675" v="6377" actId="571"/>
          <ac:graphicFrameMkLst>
            <pc:docMk/>
            <pc:sldMk cId="2281694697" sldId="293"/>
            <ac:graphicFrameMk id="41" creationId="{C3F097CD-9A4D-4542-FB21-B90B9DE30BA4}"/>
          </ac:graphicFrameMkLst>
        </pc:graphicFrameChg>
        <pc:graphicFrameChg chg="mod">
          <ac:chgData name="Brady Hine" userId="0f73625f626f0fef" providerId="LiveId" clId="{CE92F0CF-5BEF-4032-8F07-155A255D1604}" dt="2022-05-03T21:01:31.675" v="6377" actId="571"/>
          <ac:graphicFrameMkLst>
            <pc:docMk/>
            <pc:sldMk cId="2281694697" sldId="293"/>
            <ac:graphicFrameMk id="42" creationId="{ED1954BA-E0C9-46F6-D3C2-23F50450C48A}"/>
          </ac:graphicFrameMkLst>
        </pc:graphicFrameChg>
        <pc:graphicFrameChg chg="mod">
          <ac:chgData name="Brady Hine" userId="0f73625f626f0fef" providerId="LiveId" clId="{CE92F0CF-5BEF-4032-8F07-155A255D1604}" dt="2022-05-03T21:10:00.820" v="6440" actId="571"/>
          <ac:graphicFrameMkLst>
            <pc:docMk/>
            <pc:sldMk cId="2281694697" sldId="293"/>
            <ac:graphicFrameMk id="45" creationId="{EDD5A5C5-BD18-BE46-F514-5EE095907F07}"/>
          </ac:graphicFrameMkLst>
        </pc:graphicFrameChg>
        <pc:graphicFrameChg chg="mod">
          <ac:chgData name="Brady Hine" userId="0f73625f626f0fef" providerId="LiveId" clId="{CE92F0CF-5BEF-4032-8F07-155A255D1604}" dt="2022-05-03T21:10:00.820" v="6440" actId="571"/>
          <ac:graphicFrameMkLst>
            <pc:docMk/>
            <pc:sldMk cId="2281694697" sldId="293"/>
            <ac:graphicFrameMk id="46" creationId="{C1031547-6731-2554-24C1-7D0A6D9EB54B}"/>
          </ac:graphicFrameMkLst>
        </pc:graphicFrameChg>
        <pc:picChg chg="mod">
          <ac:chgData name="Brady Hine" userId="0f73625f626f0fef" providerId="LiveId" clId="{CE92F0CF-5BEF-4032-8F07-155A255D1604}" dt="2022-05-02T19:21:46.446" v="2012"/>
          <ac:picMkLst>
            <pc:docMk/>
            <pc:sldMk cId="2281694697" sldId="293"/>
            <ac:picMk id="13" creationId="{177F2001-A1E2-C2EE-50BA-5D6CDCEFECDC}"/>
          </ac:picMkLst>
        </pc:picChg>
        <pc:picChg chg="mod">
          <ac:chgData name="Brady Hine" userId="0f73625f626f0fef" providerId="LiveId" clId="{CE92F0CF-5BEF-4032-8F07-155A255D1604}" dt="2022-05-02T19:21:46.446" v="2012"/>
          <ac:picMkLst>
            <pc:docMk/>
            <pc:sldMk cId="2281694697" sldId="293"/>
            <ac:picMk id="15" creationId="{741E90EF-9361-127A-210D-970026C31322}"/>
          </ac:picMkLst>
        </pc:picChg>
        <pc:picChg chg="mod">
          <ac:chgData name="Brady Hine" userId="0f73625f626f0fef" providerId="LiveId" clId="{CE92F0CF-5BEF-4032-8F07-155A255D1604}" dt="2022-05-02T19:21:46.446" v="2012"/>
          <ac:picMkLst>
            <pc:docMk/>
            <pc:sldMk cId="2281694697" sldId="293"/>
            <ac:picMk id="16" creationId="{0815E4C3-351E-3553-3521-F979C2F0FAA8}"/>
          </ac:picMkLst>
        </pc:picChg>
        <pc:picChg chg="mod">
          <ac:chgData name="Brady Hine" userId="0f73625f626f0fef" providerId="LiveId" clId="{CE92F0CF-5BEF-4032-8F07-155A255D1604}" dt="2022-05-02T19:21:46.446" v="2012"/>
          <ac:picMkLst>
            <pc:docMk/>
            <pc:sldMk cId="2281694697" sldId="293"/>
            <ac:picMk id="17" creationId="{13A4C994-87E7-986F-D4EA-11E3709CA0DB}"/>
          </ac:picMkLst>
        </pc:picChg>
        <pc:picChg chg="mod">
          <ac:chgData name="Brady Hine" userId="0f73625f626f0fef" providerId="LiveId" clId="{CE92F0CF-5BEF-4032-8F07-155A255D1604}" dt="2022-05-02T19:21:46.446" v="2012"/>
          <ac:picMkLst>
            <pc:docMk/>
            <pc:sldMk cId="2281694697" sldId="293"/>
            <ac:picMk id="18" creationId="{EE92C9FD-B2BB-9150-A866-28BD68570C1C}"/>
          </ac:picMkLst>
        </pc:picChg>
        <pc:picChg chg="mod">
          <ac:chgData name="Brady Hine" userId="0f73625f626f0fef" providerId="LiveId" clId="{CE92F0CF-5BEF-4032-8F07-155A255D1604}" dt="2022-05-02T19:21:46.446" v="2012"/>
          <ac:picMkLst>
            <pc:docMk/>
            <pc:sldMk cId="2281694697" sldId="293"/>
            <ac:picMk id="19" creationId="{BE712E65-D785-3718-E1C5-1C3208676903}"/>
          </ac:picMkLst>
        </pc:picChg>
        <pc:picChg chg="mod">
          <ac:chgData name="Brady Hine" userId="0f73625f626f0fef" providerId="LiveId" clId="{CE92F0CF-5BEF-4032-8F07-155A255D1604}" dt="2022-05-02T19:21:46.446" v="2012"/>
          <ac:picMkLst>
            <pc:docMk/>
            <pc:sldMk cId="2281694697" sldId="293"/>
            <ac:picMk id="20" creationId="{372F40A1-B0F9-FD31-40EC-32ED70B5387D}"/>
          </ac:picMkLst>
        </pc:picChg>
        <pc:picChg chg="mod">
          <ac:chgData name="Brady Hine" userId="0f73625f626f0fef" providerId="LiveId" clId="{CE92F0CF-5BEF-4032-8F07-155A255D1604}" dt="2022-05-02T19:21:46.446" v="2012"/>
          <ac:picMkLst>
            <pc:docMk/>
            <pc:sldMk cId="2281694697" sldId="293"/>
            <ac:picMk id="21" creationId="{E9B1992F-0D9E-1F95-CBFC-90BC0F3CA977}"/>
          </ac:picMkLst>
        </pc:picChg>
        <pc:picChg chg="mod">
          <ac:chgData name="Brady Hine" userId="0f73625f626f0fef" providerId="LiveId" clId="{CE92F0CF-5BEF-4032-8F07-155A255D1604}" dt="2022-05-02T19:21:46.446" v="2012"/>
          <ac:picMkLst>
            <pc:docMk/>
            <pc:sldMk cId="2281694697" sldId="293"/>
            <ac:picMk id="22" creationId="{02A490F9-E363-ACB9-7F3A-B70389A1530B}"/>
          </ac:picMkLst>
        </pc:picChg>
        <pc:picChg chg="mod">
          <ac:chgData name="Brady Hine" userId="0f73625f626f0fef" providerId="LiveId" clId="{CE92F0CF-5BEF-4032-8F07-155A255D1604}" dt="2022-05-02T19:21:46.446" v="2012"/>
          <ac:picMkLst>
            <pc:docMk/>
            <pc:sldMk cId="2281694697" sldId="293"/>
            <ac:picMk id="23" creationId="{E76FF80A-3C5E-A4FB-7E97-B8643606C493}"/>
          </ac:picMkLst>
        </pc:picChg>
        <pc:picChg chg="mod">
          <ac:chgData name="Brady Hine" userId="0f73625f626f0fef" providerId="LiveId" clId="{CE92F0CF-5BEF-4032-8F07-155A255D1604}" dt="2022-05-02T19:21:46.446" v="2012"/>
          <ac:picMkLst>
            <pc:docMk/>
            <pc:sldMk cId="2281694697" sldId="293"/>
            <ac:picMk id="24" creationId="{3865FCCB-AB4E-ACBF-7455-3D9CDF990C81}"/>
          </ac:picMkLst>
        </pc:picChg>
        <pc:picChg chg="mod">
          <ac:chgData name="Brady Hine" userId="0f73625f626f0fef" providerId="LiveId" clId="{CE92F0CF-5BEF-4032-8F07-155A255D1604}" dt="2022-05-02T19:21:46.446" v="2012"/>
          <ac:picMkLst>
            <pc:docMk/>
            <pc:sldMk cId="2281694697" sldId="293"/>
            <ac:picMk id="25" creationId="{EE0F759C-662A-3C28-A28E-EF6E185BF1C7}"/>
          </ac:picMkLst>
        </pc:picChg>
        <pc:picChg chg="mod">
          <ac:chgData name="Brady Hine" userId="0f73625f626f0fef" providerId="LiveId" clId="{CE92F0CF-5BEF-4032-8F07-155A255D1604}" dt="2022-05-02T19:21:46.446" v="2012"/>
          <ac:picMkLst>
            <pc:docMk/>
            <pc:sldMk cId="2281694697" sldId="293"/>
            <ac:picMk id="26" creationId="{2A03C80A-65AF-C558-C001-532B4886EDB5}"/>
          </ac:picMkLst>
        </pc:picChg>
      </pc:sldChg>
      <pc:sldChg chg="addSp delSp modSp add mod modAnim">
        <pc:chgData name="Brady Hine" userId="0f73625f626f0fef" providerId="LiveId" clId="{CE92F0CF-5BEF-4032-8F07-155A255D1604}" dt="2022-05-03T21:22:00.636" v="6765" actId="2711"/>
        <pc:sldMkLst>
          <pc:docMk/>
          <pc:sldMk cId="4252375869" sldId="294"/>
        </pc:sldMkLst>
        <pc:spChg chg="mod">
          <ac:chgData name="Brady Hine" userId="0f73625f626f0fef" providerId="LiveId" clId="{CE92F0CF-5BEF-4032-8F07-155A255D1604}" dt="2022-05-03T21:21:46.497" v="6750" actId="2711"/>
          <ac:spMkLst>
            <pc:docMk/>
            <pc:sldMk cId="4252375869" sldId="294"/>
            <ac:spMk id="2" creationId="{AEF085A5-EF9C-48E8-A23F-E6BB8D5CDB76}"/>
          </ac:spMkLst>
        </pc:spChg>
        <pc:spChg chg="mod">
          <ac:chgData name="Brady Hine" userId="0f73625f626f0fef" providerId="LiveId" clId="{CE92F0CF-5BEF-4032-8F07-155A255D1604}" dt="2022-05-03T21:22:00.636" v="6765" actId="2711"/>
          <ac:spMkLst>
            <pc:docMk/>
            <pc:sldMk cId="4252375869" sldId="294"/>
            <ac:spMk id="3" creationId="{52DF7417-BC7B-46A1-8AB9-034E48297376}"/>
          </ac:spMkLst>
        </pc:spChg>
        <pc:spChg chg="mod">
          <ac:chgData name="Brady Hine" userId="0f73625f626f0fef" providerId="LiveId" clId="{CE92F0CF-5BEF-4032-8F07-155A255D1604}" dt="2022-05-02T19:35:03.666" v="2378" actId="571"/>
          <ac:spMkLst>
            <pc:docMk/>
            <pc:sldMk cId="4252375869" sldId="294"/>
            <ac:spMk id="39" creationId="{C94A56B7-B8B1-820A-EFFE-B293977DC762}"/>
          </ac:spMkLst>
        </pc:spChg>
        <pc:spChg chg="mod">
          <ac:chgData name="Brady Hine" userId="0f73625f626f0fef" providerId="LiveId" clId="{CE92F0CF-5BEF-4032-8F07-155A255D1604}" dt="2022-05-02T19:35:03.666" v="2378" actId="571"/>
          <ac:spMkLst>
            <pc:docMk/>
            <pc:sldMk cId="4252375869" sldId="294"/>
            <ac:spMk id="40" creationId="{255287E1-9C21-D57A-1C03-100D5E98174E}"/>
          </ac:spMkLst>
        </pc:spChg>
        <pc:spChg chg="mod">
          <ac:chgData name="Brady Hine" userId="0f73625f626f0fef" providerId="LiveId" clId="{CE92F0CF-5BEF-4032-8F07-155A255D1604}" dt="2022-05-02T19:35:03.666" v="2378" actId="571"/>
          <ac:spMkLst>
            <pc:docMk/>
            <pc:sldMk cId="4252375869" sldId="294"/>
            <ac:spMk id="41" creationId="{FFEAE1B9-DA93-8E95-CAD5-12FE48FCBB8B}"/>
          </ac:spMkLst>
        </pc:spChg>
        <pc:spChg chg="mod">
          <ac:chgData name="Brady Hine" userId="0f73625f626f0fef" providerId="LiveId" clId="{CE92F0CF-5BEF-4032-8F07-155A255D1604}" dt="2022-05-02T19:35:20.054" v="2383" actId="404"/>
          <ac:spMkLst>
            <pc:docMk/>
            <pc:sldMk cId="4252375869" sldId="294"/>
            <ac:spMk id="54" creationId="{831A4420-1745-DB89-5CA6-22B03EB5A27A}"/>
          </ac:spMkLst>
        </pc:spChg>
        <pc:spChg chg="mod">
          <ac:chgData name="Brady Hine" userId="0f73625f626f0fef" providerId="LiveId" clId="{CE92F0CF-5BEF-4032-8F07-155A255D1604}" dt="2022-05-02T19:35:03.666" v="2378" actId="571"/>
          <ac:spMkLst>
            <pc:docMk/>
            <pc:sldMk cId="4252375869" sldId="294"/>
            <ac:spMk id="56" creationId="{664BD6FC-95ED-1E6A-E5F7-3AA3C4C2E537}"/>
          </ac:spMkLst>
        </pc:spChg>
        <pc:spChg chg="mod">
          <ac:chgData name="Brady Hine" userId="0f73625f626f0fef" providerId="LiveId" clId="{CE92F0CF-5BEF-4032-8F07-155A255D1604}" dt="2022-05-02T19:35:03.666" v="2378" actId="571"/>
          <ac:spMkLst>
            <pc:docMk/>
            <pc:sldMk cId="4252375869" sldId="294"/>
            <ac:spMk id="58" creationId="{0206E34F-60DA-D608-A02E-0A3552C80AC8}"/>
          </ac:spMkLst>
        </pc:spChg>
        <pc:spChg chg="mod">
          <ac:chgData name="Brady Hine" userId="0f73625f626f0fef" providerId="LiveId" clId="{CE92F0CF-5BEF-4032-8F07-155A255D1604}" dt="2022-05-02T19:35:03.666" v="2378" actId="571"/>
          <ac:spMkLst>
            <pc:docMk/>
            <pc:sldMk cId="4252375869" sldId="294"/>
            <ac:spMk id="60" creationId="{FE5C91F2-9DFB-175F-4232-122207C4E8C7}"/>
          </ac:spMkLst>
        </pc:spChg>
        <pc:spChg chg="mod">
          <ac:chgData name="Brady Hine" userId="0f73625f626f0fef" providerId="LiveId" clId="{CE92F0CF-5BEF-4032-8F07-155A255D1604}" dt="2022-05-02T19:37:31.830" v="2489" actId="1038"/>
          <ac:spMkLst>
            <pc:docMk/>
            <pc:sldMk cId="4252375869" sldId="294"/>
            <ac:spMk id="61" creationId="{DBB8F092-2A8C-C53A-768F-FDF4E93902AC}"/>
          </ac:spMkLst>
        </pc:spChg>
        <pc:spChg chg="mod">
          <ac:chgData name="Brady Hine" userId="0f73625f626f0fef" providerId="LiveId" clId="{CE92F0CF-5BEF-4032-8F07-155A255D1604}" dt="2022-05-02T19:35:20.054" v="2383" actId="404"/>
          <ac:spMkLst>
            <pc:docMk/>
            <pc:sldMk cId="4252375869" sldId="294"/>
            <ac:spMk id="62" creationId="{C0BBEF96-3791-F865-5765-E7108AD70ADD}"/>
          </ac:spMkLst>
        </pc:spChg>
        <pc:spChg chg="mod">
          <ac:chgData name="Brady Hine" userId="0f73625f626f0fef" providerId="LiveId" clId="{CE92F0CF-5BEF-4032-8F07-155A255D1604}" dt="2022-05-02T19:35:20.054" v="2383" actId="404"/>
          <ac:spMkLst>
            <pc:docMk/>
            <pc:sldMk cId="4252375869" sldId="294"/>
            <ac:spMk id="63" creationId="{C66AF538-E0E0-EE97-2EF4-2831691E8B6E}"/>
          </ac:spMkLst>
        </pc:spChg>
        <pc:spChg chg="mod">
          <ac:chgData name="Brady Hine" userId="0f73625f626f0fef" providerId="LiveId" clId="{CE92F0CF-5BEF-4032-8F07-155A255D1604}" dt="2022-05-02T19:35:20.054" v="2383" actId="404"/>
          <ac:spMkLst>
            <pc:docMk/>
            <pc:sldMk cId="4252375869" sldId="294"/>
            <ac:spMk id="64" creationId="{DBBDF37C-4BC1-B622-B9F8-4E7CFAA08B79}"/>
          </ac:spMkLst>
        </pc:spChg>
        <pc:spChg chg="mod">
          <ac:chgData name="Brady Hine" userId="0f73625f626f0fef" providerId="LiveId" clId="{CE92F0CF-5BEF-4032-8F07-155A255D1604}" dt="2022-05-02T19:35:34.524" v="2396" actId="6549"/>
          <ac:spMkLst>
            <pc:docMk/>
            <pc:sldMk cId="4252375869" sldId="294"/>
            <ac:spMk id="65" creationId="{E50D8DF1-B36C-0123-5657-D3A74EAA9666}"/>
          </ac:spMkLst>
        </pc:spChg>
        <pc:spChg chg="mod">
          <ac:chgData name="Brady Hine" userId="0f73625f626f0fef" providerId="LiveId" clId="{CE92F0CF-5BEF-4032-8F07-155A255D1604}" dt="2022-05-02T19:35:39.090" v="2407" actId="6549"/>
          <ac:spMkLst>
            <pc:docMk/>
            <pc:sldMk cId="4252375869" sldId="294"/>
            <ac:spMk id="66" creationId="{71EF53F1-5740-3820-8062-E23050BDD448}"/>
          </ac:spMkLst>
        </pc:spChg>
        <pc:spChg chg="add mod">
          <ac:chgData name="Brady Hine" userId="0f73625f626f0fef" providerId="LiveId" clId="{CE92F0CF-5BEF-4032-8F07-155A255D1604}" dt="2022-05-02T19:35:20.054" v="2383" actId="404"/>
          <ac:spMkLst>
            <pc:docMk/>
            <pc:sldMk cId="4252375869" sldId="294"/>
            <ac:spMk id="67" creationId="{01C0CB3A-D33B-3F59-E455-048756A8D3EB}"/>
          </ac:spMkLst>
        </pc:spChg>
        <pc:spChg chg="add mod">
          <ac:chgData name="Brady Hine" userId="0f73625f626f0fef" providerId="LiveId" clId="{CE92F0CF-5BEF-4032-8F07-155A255D1604}" dt="2022-05-02T19:35:20.054" v="2383" actId="404"/>
          <ac:spMkLst>
            <pc:docMk/>
            <pc:sldMk cId="4252375869" sldId="294"/>
            <ac:spMk id="68" creationId="{A06D00C7-248B-B578-D0C7-65822AC908BD}"/>
          </ac:spMkLst>
        </pc:spChg>
        <pc:grpChg chg="del">
          <ac:chgData name="Brady Hine" userId="0f73625f626f0fef" providerId="LiveId" clId="{CE92F0CF-5BEF-4032-8F07-155A255D1604}" dt="2022-05-02T19:29:23.191" v="2241" actId="478"/>
          <ac:grpSpMkLst>
            <pc:docMk/>
            <pc:sldMk cId="4252375869" sldId="294"/>
            <ac:grpSpMk id="7" creationId="{EB76ED07-F351-2B37-6C8C-F8A6E1706781}"/>
          </ac:grpSpMkLst>
        </pc:grpChg>
        <pc:grpChg chg="del">
          <ac:chgData name="Brady Hine" userId="0f73625f626f0fef" providerId="LiveId" clId="{CE92F0CF-5BEF-4032-8F07-155A255D1604}" dt="2022-05-02T19:31:02.399" v="2272" actId="478"/>
          <ac:grpSpMkLst>
            <pc:docMk/>
            <pc:sldMk cId="4252375869" sldId="294"/>
            <ac:grpSpMk id="34" creationId="{0E5B2ACB-8F20-1C1B-699E-A911B8309640}"/>
          </ac:grpSpMkLst>
        </pc:grpChg>
        <pc:grpChg chg="add mod">
          <ac:chgData name="Brady Hine" userId="0f73625f626f0fef" providerId="LiveId" clId="{CE92F0CF-5BEF-4032-8F07-155A255D1604}" dt="2022-05-03T21:21:51.454" v="6754" actId="1036"/>
          <ac:grpSpMkLst>
            <pc:docMk/>
            <pc:sldMk cId="4252375869" sldId="294"/>
            <ac:grpSpMk id="37" creationId="{FC21885A-4830-F40C-8523-02D872B8A042}"/>
          </ac:grpSpMkLst>
        </pc:grpChg>
        <pc:grpChg chg="mod">
          <ac:chgData name="Brady Hine" userId="0f73625f626f0fef" providerId="LiveId" clId="{CE92F0CF-5BEF-4032-8F07-155A255D1604}" dt="2022-05-02T19:35:03.666" v="2378" actId="571"/>
          <ac:grpSpMkLst>
            <pc:docMk/>
            <pc:sldMk cId="4252375869" sldId="294"/>
            <ac:grpSpMk id="38" creationId="{5C770272-F249-1C68-92BB-DAB71A81D350}"/>
          </ac:grpSpMkLst>
        </pc:grpChg>
        <pc:picChg chg="add mod">
          <ac:chgData name="Brady Hine" userId="0f73625f626f0fef" providerId="LiveId" clId="{CE92F0CF-5BEF-4032-8F07-155A255D1604}" dt="2022-05-03T21:21:54.643" v="6764" actId="1036"/>
          <ac:picMkLst>
            <pc:docMk/>
            <pc:sldMk cId="4252375869" sldId="294"/>
            <ac:picMk id="5" creationId="{60E30DBB-29AA-5B7E-9449-F31EE95E3FAB}"/>
          </ac:picMkLst>
        </pc:picChg>
        <pc:picChg chg="mod">
          <ac:chgData name="Brady Hine" userId="0f73625f626f0fef" providerId="LiveId" clId="{CE92F0CF-5BEF-4032-8F07-155A255D1604}" dt="2022-05-02T19:35:03.666" v="2378" actId="571"/>
          <ac:picMkLst>
            <pc:docMk/>
            <pc:sldMk cId="4252375869" sldId="294"/>
            <ac:picMk id="42" creationId="{FF2325C4-9325-B616-23FD-F3B8A8307989}"/>
          </ac:picMkLst>
        </pc:picChg>
        <pc:picChg chg="mod">
          <ac:chgData name="Brady Hine" userId="0f73625f626f0fef" providerId="LiveId" clId="{CE92F0CF-5BEF-4032-8F07-155A255D1604}" dt="2022-05-02T19:35:03.666" v="2378" actId="571"/>
          <ac:picMkLst>
            <pc:docMk/>
            <pc:sldMk cId="4252375869" sldId="294"/>
            <ac:picMk id="43" creationId="{8FDF8C91-0460-D8BE-55F0-00F0EF3051AB}"/>
          </ac:picMkLst>
        </pc:picChg>
        <pc:picChg chg="mod">
          <ac:chgData name="Brady Hine" userId="0f73625f626f0fef" providerId="LiveId" clId="{CE92F0CF-5BEF-4032-8F07-155A255D1604}" dt="2022-05-02T19:35:03.666" v="2378" actId="571"/>
          <ac:picMkLst>
            <pc:docMk/>
            <pc:sldMk cId="4252375869" sldId="294"/>
            <ac:picMk id="44" creationId="{48BA8A5D-7A07-4623-EB7E-8AD2E8546A15}"/>
          </ac:picMkLst>
        </pc:picChg>
        <pc:picChg chg="mod">
          <ac:chgData name="Brady Hine" userId="0f73625f626f0fef" providerId="LiveId" clId="{CE92F0CF-5BEF-4032-8F07-155A255D1604}" dt="2022-05-02T19:35:03.666" v="2378" actId="571"/>
          <ac:picMkLst>
            <pc:docMk/>
            <pc:sldMk cId="4252375869" sldId="294"/>
            <ac:picMk id="45" creationId="{5FD5462E-9848-ED1B-2A8E-0084C5A8836A}"/>
          </ac:picMkLst>
        </pc:picChg>
        <pc:picChg chg="mod">
          <ac:chgData name="Brady Hine" userId="0f73625f626f0fef" providerId="LiveId" clId="{CE92F0CF-5BEF-4032-8F07-155A255D1604}" dt="2022-05-02T19:35:03.666" v="2378" actId="571"/>
          <ac:picMkLst>
            <pc:docMk/>
            <pc:sldMk cId="4252375869" sldId="294"/>
            <ac:picMk id="46" creationId="{ACD04B3B-258A-2D72-5694-312BDD8FBB8C}"/>
          </ac:picMkLst>
        </pc:picChg>
        <pc:picChg chg="mod">
          <ac:chgData name="Brady Hine" userId="0f73625f626f0fef" providerId="LiveId" clId="{CE92F0CF-5BEF-4032-8F07-155A255D1604}" dt="2022-05-02T19:35:03.666" v="2378" actId="571"/>
          <ac:picMkLst>
            <pc:docMk/>
            <pc:sldMk cId="4252375869" sldId="294"/>
            <ac:picMk id="47" creationId="{8D596A33-3A5A-CBAD-42B7-2AC3A6F49C81}"/>
          </ac:picMkLst>
        </pc:picChg>
        <pc:picChg chg="mod">
          <ac:chgData name="Brady Hine" userId="0f73625f626f0fef" providerId="LiveId" clId="{CE92F0CF-5BEF-4032-8F07-155A255D1604}" dt="2022-05-02T19:35:03.666" v="2378" actId="571"/>
          <ac:picMkLst>
            <pc:docMk/>
            <pc:sldMk cId="4252375869" sldId="294"/>
            <ac:picMk id="48" creationId="{3D6591D1-B8F9-66AB-E114-681DA47CF989}"/>
          </ac:picMkLst>
        </pc:picChg>
        <pc:picChg chg="mod">
          <ac:chgData name="Brady Hine" userId="0f73625f626f0fef" providerId="LiveId" clId="{CE92F0CF-5BEF-4032-8F07-155A255D1604}" dt="2022-05-02T19:35:03.666" v="2378" actId="571"/>
          <ac:picMkLst>
            <pc:docMk/>
            <pc:sldMk cId="4252375869" sldId="294"/>
            <ac:picMk id="49" creationId="{8E136F3A-D099-024A-581E-4B23EC5B8A35}"/>
          </ac:picMkLst>
        </pc:picChg>
        <pc:picChg chg="mod">
          <ac:chgData name="Brady Hine" userId="0f73625f626f0fef" providerId="LiveId" clId="{CE92F0CF-5BEF-4032-8F07-155A255D1604}" dt="2022-05-02T19:35:03.666" v="2378" actId="571"/>
          <ac:picMkLst>
            <pc:docMk/>
            <pc:sldMk cId="4252375869" sldId="294"/>
            <ac:picMk id="50" creationId="{99841E61-D8C3-142E-D9C4-822E52297224}"/>
          </ac:picMkLst>
        </pc:picChg>
        <pc:picChg chg="mod">
          <ac:chgData name="Brady Hine" userId="0f73625f626f0fef" providerId="LiveId" clId="{CE92F0CF-5BEF-4032-8F07-155A255D1604}" dt="2022-05-02T19:35:03.666" v="2378" actId="571"/>
          <ac:picMkLst>
            <pc:docMk/>
            <pc:sldMk cId="4252375869" sldId="294"/>
            <ac:picMk id="51" creationId="{0027CF94-3DE1-87A5-2276-7E095E4A2EB3}"/>
          </ac:picMkLst>
        </pc:picChg>
        <pc:picChg chg="mod">
          <ac:chgData name="Brady Hine" userId="0f73625f626f0fef" providerId="LiveId" clId="{CE92F0CF-5BEF-4032-8F07-155A255D1604}" dt="2022-05-02T19:35:03.666" v="2378" actId="571"/>
          <ac:picMkLst>
            <pc:docMk/>
            <pc:sldMk cId="4252375869" sldId="294"/>
            <ac:picMk id="52" creationId="{DA757339-DEC0-BB52-5A10-2198A8915AA2}"/>
          </ac:picMkLst>
        </pc:picChg>
        <pc:picChg chg="mod">
          <ac:chgData name="Brady Hine" userId="0f73625f626f0fef" providerId="LiveId" clId="{CE92F0CF-5BEF-4032-8F07-155A255D1604}" dt="2022-05-02T19:35:03.666" v="2378" actId="571"/>
          <ac:picMkLst>
            <pc:docMk/>
            <pc:sldMk cId="4252375869" sldId="294"/>
            <ac:picMk id="53" creationId="{BCB7F3F5-ACC2-48EC-44EC-1F7D361AC829}"/>
          </ac:picMkLst>
        </pc:picChg>
        <pc:picChg chg="mod">
          <ac:chgData name="Brady Hine" userId="0f73625f626f0fef" providerId="LiveId" clId="{CE92F0CF-5BEF-4032-8F07-155A255D1604}" dt="2022-05-02T19:35:03.666" v="2378" actId="571"/>
          <ac:picMkLst>
            <pc:docMk/>
            <pc:sldMk cId="4252375869" sldId="294"/>
            <ac:picMk id="55" creationId="{48E41FDE-D917-FAD2-E7BF-FD3F81435CAD}"/>
          </ac:picMkLst>
        </pc:picChg>
        <pc:picChg chg="mod">
          <ac:chgData name="Brady Hine" userId="0f73625f626f0fef" providerId="LiveId" clId="{CE92F0CF-5BEF-4032-8F07-155A255D1604}" dt="2022-05-02T19:35:03.666" v="2378" actId="571"/>
          <ac:picMkLst>
            <pc:docMk/>
            <pc:sldMk cId="4252375869" sldId="294"/>
            <ac:picMk id="57" creationId="{3CEC5AA6-4154-6F91-74C7-C682232DBA6B}"/>
          </ac:picMkLst>
        </pc:picChg>
        <pc:picChg chg="mod">
          <ac:chgData name="Brady Hine" userId="0f73625f626f0fef" providerId="LiveId" clId="{CE92F0CF-5BEF-4032-8F07-155A255D1604}" dt="2022-05-02T19:35:03.666" v="2378" actId="571"/>
          <ac:picMkLst>
            <pc:docMk/>
            <pc:sldMk cId="4252375869" sldId="294"/>
            <ac:picMk id="59" creationId="{2AC5BF42-CEC3-6A14-7B53-307F2C76E1D9}"/>
          </ac:picMkLst>
        </pc:picChg>
      </pc:sldChg>
      <pc:sldChg chg="addSp delSp modSp add mod modAnim">
        <pc:chgData name="Brady Hine" userId="0f73625f626f0fef" providerId="LiveId" clId="{CE92F0CF-5BEF-4032-8F07-155A255D1604}" dt="2022-05-04T15:25:29.309" v="7051"/>
        <pc:sldMkLst>
          <pc:docMk/>
          <pc:sldMk cId="43760481" sldId="295"/>
        </pc:sldMkLst>
        <pc:spChg chg="mod">
          <ac:chgData name="Brady Hine" userId="0f73625f626f0fef" providerId="LiveId" clId="{CE92F0CF-5BEF-4032-8F07-155A255D1604}" dt="2022-05-03T21:22:10.473" v="6767" actId="2711"/>
          <ac:spMkLst>
            <pc:docMk/>
            <pc:sldMk cId="43760481" sldId="295"/>
            <ac:spMk id="2" creationId="{AEF085A5-EF9C-48E8-A23F-E6BB8D5CDB76}"/>
          </ac:spMkLst>
        </pc:spChg>
        <pc:spChg chg="mod">
          <ac:chgData name="Brady Hine" userId="0f73625f626f0fef" providerId="LiveId" clId="{CE92F0CF-5BEF-4032-8F07-155A255D1604}" dt="2022-05-03T21:22:06.831" v="6766" actId="2711"/>
          <ac:spMkLst>
            <pc:docMk/>
            <pc:sldMk cId="43760481" sldId="295"/>
            <ac:spMk id="3" creationId="{52DF7417-BC7B-46A1-8AB9-034E48297376}"/>
          </ac:spMkLst>
        </pc:spChg>
        <pc:spChg chg="mod">
          <ac:chgData name="Brady Hine" userId="0f73625f626f0fef" providerId="LiveId" clId="{CE92F0CF-5BEF-4032-8F07-155A255D1604}" dt="2022-05-02T19:42:12.733" v="2603" actId="404"/>
          <ac:spMkLst>
            <pc:docMk/>
            <pc:sldMk cId="43760481" sldId="295"/>
            <ac:spMk id="79" creationId="{531C2680-99EB-CF33-165C-5822F693936E}"/>
          </ac:spMkLst>
        </pc:spChg>
        <pc:spChg chg="mod">
          <ac:chgData name="Brady Hine" userId="0f73625f626f0fef" providerId="LiveId" clId="{CE92F0CF-5BEF-4032-8F07-155A255D1604}" dt="2022-05-02T19:42:12.733" v="2603" actId="404"/>
          <ac:spMkLst>
            <pc:docMk/>
            <pc:sldMk cId="43760481" sldId="295"/>
            <ac:spMk id="80" creationId="{79018946-3563-EF6F-1331-6444A5AEDDD7}"/>
          </ac:spMkLst>
        </pc:spChg>
        <pc:spChg chg="mod">
          <ac:chgData name="Brady Hine" userId="0f73625f626f0fef" providerId="LiveId" clId="{CE92F0CF-5BEF-4032-8F07-155A255D1604}" dt="2022-05-02T19:42:12.733" v="2603" actId="404"/>
          <ac:spMkLst>
            <pc:docMk/>
            <pc:sldMk cId="43760481" sldId="295"/>
            <ac:spMk id="81" creationId="{9F83792D-ED90-8E89-EADE-6E2BF1145E03}"/>
          </ac:spMkLst>
        </pc:spChg>
        <pc:spChg chg="mod">
          <ac:chgData name="Brady Hine" userId="0f73625f626f0fef" providerId="LiveId" clId="{CE92F0CF-5BEF-4032-8F07-155A255D1604}" dt="2022-05-02T19:42:12.733" v="2603" actId="404"/>
          <ac:spMkLst>
            <pc:docMk/>
            <pc:sldMk cId="43760481" sldId="295"/>
            <ac:spMk id="82" creationId="{1221AE00-C2DA-12FB-A21F-FD7CEEB308D2}"/>
          </ac:spMkLst>
        </pc:spChg>
        <pc:spChg chg="del mod">
          <ac:chgData name="Brady Hine" userId="0f73625f626f0fef" providerId="LiveId" clId="{CE92F0CF-5BEF-4032-8F07-155A255D1604}" dt="2022-05-02T19:42:38.448" v="2630" actId="478"/>
          <ac:spMkLst>
            <pc:docMk/>
            <pc:sldMk cId="43760481" sldId="295"/>
            <ac:spMk id="83" creationId="{56D4296C-9F3D-1030-1470-9F7C293CF968}"/>
          </ac:spMkLst>
        </pc:spChg>
        <pc:spChg chg="del mod">
          <ac:chgData name="Brady Hine" userId="0f73625f626f0fef" providerId="LiveId" clId="{CE92F0CF-5BEF-4032-8F07-155A255D1604}" dt="2022-05-02T19:42:52.161" v="2631" actId="478"/>
          <ac:spMkLst>
            <pc:docMk/>
            <pc:sldMk cId="43760481" sldId="295"/>
            <ac:spMk id="84" creationId="{6E701DF4-19D1-6E15-A162-F9AD092517D2}"/>
          </ac:spMkLst>
        </pc:spChg>
        <pc:spChg chg="add del mod">
          <ac:chgData name="Brady Hine" userId="0f73625f626f0fef" providerId="LiveId" clId="{CE92F0CF-5BEF-4032-8F07-155A255D1604}" dt="2022-05-02T19:42:33.595" v="2629" actId="478"/>
          <ac:spMkLst>
            <pc:docMk/>
            <pc:sldMk cId="43760481" sldId="295"/>
            <ac:spMk id="85" creationId="{B2344CFB-74C5-4369-D499-6F0615775A4B}"/>
          </ac:spMkLst>
        </pc:spChg>
        <pc:spChg chg="add mod">
          <ac:chgData name="Brady Hine" userId="0f73625f626f0fef" providerId="LiveId" clId="{CE92F0CF-5BEF-4032-8F07-155A255D1604}" dt="2022-05-02T19:42:12.733" v="2603" actId="404"/>
          <ac:spMkLst>
            <pc:docMk/>
            <pc:sldMk cId="43760481" sldId="295"/>
            <ac:spMk id="86" creationId="{AD81A894-1635-ADDB-966C-572F35F89853}"/>
          </ac:spMkLst>
        </pc:spChg>
        <pc:grpChg chg="add mod">
          <ac:chgData name="Brady Hine" userId="0f73625f626f0fef" providerId="LiveId" clId="{CE92F0CF-5BEF-4032-8F07-155A255D1604}" dt="2022-05-03T21:11:21.540" v="6452" actId="164"/>
          <ac:grpSpMkLst>
            <pc:docMk/>
            <pc:sldMk cId="43760481" sldId="295"/>
            <ac:grpSpMk id="5" creationId="{FC6AD85D-D2A7-8C78-C182-26DF0FEC65A4}"/>
          </ac:grpSpMkLst>
        </pc:grpChg>
        <pc:grpChg chg="del">
          <ac:chgData name="Brady Hine" userId="0f73625f626f0fef" providerId="LiveId" clId="{CE92F0CF-5BEF-4032-8F07-155A255D1604}" dt="2022-05-02T19:39:25.575" v="2566" actId="478"/>
          <ac:grpSpMkLst>
            <pc:docMk/>
            <pc:sldMk cId="43760481" sldId="295"/>
            <ac:grpSpMk id="37" creationId="{FC21885A-4830-F40C-8523-02D872B8A042}"/>
          </ac:grpSpMkLst>
        </pc:grpChg>
        <pc:grpChg chg="add mod">
          <ac:chgData name="Brady Hine" userId="0f73625f626f0fef" providerId="LiveId" clId="{CE92F0CF-5BEF-4032-8F07-155A255D1604}" dt="2022-05-02T19:42:02.163" v="2598" actId="571"/>
          <ac:grpSpMkLst>
            <pc:docMk/>
            <pc:sldMk cId="43760481" sldId="295"/>
            <ac:grpSpMk id="69" creationId="{6BEC8221-61C6-5590-3D87-E33EC66A1BA6}"/>
          </ac:grpSpMkLst>
        </pc:grpChg>
        <pc:picChg chg="mod">
          <ac:chgData name="Brady Hine" userId="0f73625f626f0fef" providerId="LiveId" clId="{CE92F0CF-5BEF-4032-8F07-155A255D1604}" dt="2022-05-02T19:42:02.163" v="2598" actId="571"/>
          <ac:picMkLst>
            <pc:docMk/>
            <pc:sldMk cId="43760481" sldId="295"/>
            <ac:picMk id="70" creationId="{E247F8BA-37BA-A551-59CD-3113F5B45777}"/>
          </ac:picMkLst>
        </pc:picChg>
        <pc:picChg chg="mod">
          <ac:chgData name="Brady Hine" userId="0f73625f626f0fef" providerId="LiveId" clId="{CE92F0CF-5BEF-4032-8F07-155A255D1604}" dt="2022-05-02T19:42:02.163" v="2598" actId="571"/>
          <ac:picMkLst>
            <pc:docMk/>
            <pc:sldMk cId="43760481" sldId="295"/>
            <ac:picMk id="71" creationId="{102C36EA-5C88-09DA-F231-F41BCD3CC025}"/>
          </ac:picMkLst>
        </pc:picChg>
        <pc:picChg chg="mod">
          <ac:chgData name="Brady Hine" userId="0f73625f626f0fef" providerId="LiveId" clId="{CE92F0CF-5BEF-4032-8F07-155A255D1604}" dt="2022-05-02T19:42:02.163" v="2598" actId="571"/>
          <ac:picMkLst>
            <pc:docMk/>
            <pc:sldMk cId="43760481" sldId="295"/>
            <ac:picMk id="72" creationId="{AD789AC0-00BD-A233-90B8-7D99A80E7F9E}"/>
          </ac:picMkLst>
        </pc:picChg>
        <pc:picChg chg="mod">
          <ac:chgData name="Brady Hine" userId="0f73625f626f0fef" providerId="LiveId" clId="{CE92F0CF-5BEF-4032-8F07-155A255D1604}" dt="2022-05-02T19:42:02.163" v="2598" actId="571"/>
          <ac:picMkLst>
            <pc:docMk/>
            <pc:sldMk cId="43760481" sldId="295"/>
            <ac:picMk id="73" creationId="{4476CA7E-4FF0-7E9D-D6DD-27383264D02D}"/>
          </ac:picMkLst>
        </pc:picChg>
        <pc:picChg chg="mod">
          <ac:chgData name="Brady Hine" userId="0f73625f626f0fef" providerId="LiveId" clId="{CE92F0CF-5BEF-4032-8F07-155A255D1604}" dt="2022-05-02T19:42:02.163" v="2598" actId="571"/>
          <ac:picMkLst>
            <pc:docMk/>
            <pc:sldMk cId="43760481" sldId="295"/>
            <ac:picMk id="74" creationId="{4C6927CA-0905-765A-D624-2CE9BD071B93}"/>
          </ac:picMkLst>
        </pc:picChg>
        <pc:picChg chg="mod">
          <ac:chgData name="Brady Hine" userId="0f73625f626f0fef" providerId="LiveId" clId="{CE92F0CF-5BEF-4032-8F07-155A255D1604}" dt="2022-05-02T19:42:02.163" v="2598" actId="571"/>
          <ac:picMkLst>
            <pc:docMk/>
            <pc:sldMk cId="43760481" sldId="295"/>
            <ac:picMk id="75" creationId="{A6F51900-287B-D82B-29C4-FE86873E8F7A}"/>
          </ac:picMkLst>
        </pc:picChg>
        <pc:picChg chg="mod">
          <ac:chgData name="Brady Hine" userId="0f73625f626f0fef" providerId="LiveId" clId="{CE92F0CF-5BEF-4032-8F07-155A255D1604}" dt="2022-05-02T19:42:02.163" v="2598" actId="571"/>
          <ac:picMkLst>
            <pc:docMk/>
            <pc:sldMk cId="43760481" sldId="295"/>
            <ac:picMk id="76" creationId="{D8794053-BC90-F372-B31D-20B4C61F5DBA}"/>
          </ac:picMkLst>
        </pc:picChg>
        <pc:picChg chg="mod">
          <ac:chgData name="Brady Hine" userId="0f73625f626f0fef" providerId="LiveId" clId="{CE92F0CF-5BEF-4032-8F07-155A255D1604}" dt="2022-05-02T19:42:02.163" v="2598" actId="571"/>
          <ac:picMkLst>
            <pc:docMk/>
            <pc:sldMk cId="43760481" sldId="295"/>
            <ac:picMk id="77" creationId="{4DD03AFC-50C7-6E6A-78CD-855EEC2A9F42}"/>
          </ac:picMkLst>
        </pc:picChg>
        <pc:picChg chg="mod">
          <ac:chgData name="Brady Hine" userId="0f73625f626f0fef" providerId="LiveId" clId="{CE92F0CF-5BEF-4032-8F07-155A255D1604}" dt="2022-05-02T19:42:02.163" v="2598" actId="571"/>
          <ac:picMkLst>
            <pc:docMk/>
            <pc:sldMk cId="43760481" sldId="295"/>
            <ac:picMk id="78" creationId="{6C93D400-796E-B97A-A575-CBBE7FA7E522}"/>
          </ac:picMkLst>
        </pc:picChg>
        <pc:picChg chg="add del mod">
          <ac:chgData name="Brady Hine" userId="0f73625f626f0fef" providerId="LiveId" clId="{CE92F0CF-5BEF-4032-8F07-155A255D1604}" dt="2022-05-02T19:46:16.786" v="2865"/>
          <ac:picMkLst>
            <pc:docMk/>
            <pc:sldMk cId="43760481" sldId="295"/>
            <ac:picMk id="87" creationId="{162A983C-328E-7318-B154-509491D6C453}"/>
          </ac:picMkLst>
        </pc:picChg>
        <pc:picChg chg="add mod ord">
          <ac:chgData name="Brady Hine" userId="0f73625f626f0fef" providerId="LiveId" clId="{CE92F0CF-5BEF-4032-8F07-155A255D1604}" dt="2022-05-03T21:11:21.540" v="6452" actId="164"/>
          <ac:picMkLst>
            <pc:docMk/>
            <pc:sldMk cId="43760481" sldId="295"/>
            <ac:picMk id="88" creationId="{A25D6B7B-5746-25C7-EBD1-3C05BCFBF552}"/>
          </ac:picMkLst>
        </pc:picChg>
        <pc:picChg chg="add mod">
          <ac:chgData name="Brady Hine" userId="0f73625f626f0fef" providerId="LiveId" clId="{CE92F0CF-5BEF-4032-8F07-155A255D1604}" dt="2022-05-03T21:11:21.540" v="6452" actId="164"/>
          <ac:picMkLst>
            <pc:docMk/>
            <pc:sldMk cId="43760481" sldId="295"/>
            <ac:picMk id="89" creationId="{61E3FABD-9249-151E-1E77-A73A998567DB}"/>
          </ac:picMkLst>
        </pc:picChg>
      </pc:sldChg>
      <pc:sldChg chg="addSp delSp modSp add mod modAnim">
        <pc:chgData name="Brady Hine" userId="0f73625f626f0fef" providerId="LiveId" clId="{CE92F0CF-5BEF-4032-8F07-155A255D1604}" dt="2022-05-03T21:24:29.404" v="6827" actId="1036"/>
        <pc:sldMkLst>
          <pc:docMk/>
          <pc:sldMk cId="1116314970" sldId="296"/>
        </pc:sldMkLst>
        <pc:spChg chg="mod">
          <ac:chgData name="Brady Hine" userId="0f73625f626f0fef" providerId="LiveId" clId="{CE92F0CF-5BEF-4032-8F07-155A255D1604}" dt="2022-05-03T21:22:20.112" v="6769" actId="14100"/>
          <ac:spMkLst>
            <pc:docMk/>
            <pc:sldMk cId="1116314970" sldId="296"/>
            <ac:spMk id="2" creationId="{AEF085A5-EF9C-48E8-A23F-E6BB8D5CDB76}"/>
          </ac:spMkLst>
        </pc:spChg>
        <pc:spChg chg="mod">
          <ac:chgData name="Brady Hine" userId="0f73625f626f0fef" providerId="LiveId" clId="{CE92F0CF-5BEF-4032-8F07-155A255D1604}" dt="2022-05-03T21:22:33.557" v="6793" actId="2711"/>
          <ac:spMkLst>
            <pc:docMk/>
            <pc:sldMk cId="1116314970" sldId="296"/>
            <ac:spMk id="3" creationId="{52DF7417-BC7B-46A1-8AB9-034E48297376}"/>
          </ac:spMkLst>
        </pc:spChg>
        <pc:spChg chg="add mod">
          <ac:chgData name="Brady Hine" userId="0f73625f626f0fef" providerId="LiveId" clId="{CE92F0CF-5BEF-4032-8F07-155A255D1604}" dt="2022-05-02T20:02:10.218" v="3393" actId="164"/>
          <ac:spMkLst>
            <pc:docMk/>
            <pc:sldMk cId="1116314970" sldId="296"/>
            <ac:spMk id="5" creationId="{14A199D9-BB1D-4E3C-E93A-2E7020DFC4C0}"/>
          </ac:spMkLst>
        </pc:spChg>
        <pc:spChg chg="add mod">
          <ac:chgData name="Brady Hine" userId="0f73625f626f0fef" providerId="LiveId" clId="{CE92F0CF-5BEF-4032-8F07-155A255D1604}" dt="2022-05-02T20:02:10.218" v="3393" actId="164"/>
          <ac:spMkLst>
            <pc:docMk/>
            <pc:sldMk cId="1116314970" sldId="296"/>
            <ac:spMk id="6" creationId="{A91D9646-5F44-EE7F-29EC-12D902D85CCA}"/>
          </ac:spMkLst>
        </pc:spChg>
        <pc:spChg chg="add mod">
          <ac:chgData name="Brady Hine" userId="0f73625f626f0fef" providerId="LiveId" clId="{CE92F0CF-5BEF-4032-8F07-155A255D1604}" dt="2022-05-02T20:02:10.218" v="3393" actId="164"/>
          <ac:spMkLst>
            <pc:docMk/>
            <pc:sldMk cId="1116314970" sldId="296"/>
            <ac:spMk id="14" creationId="{DC97F066-5F25-8505-B0C9-3C259A230D05}"/>
          </ac:spMkLst>
        </pc:spChg>
        <pc:spChg chg="add del mod">
          <ac:chgData name="Brady Hine" userId="0f73625f626f0fef" providerId="LiveId" clId="{CE92F0CF-5BEF-4032-8F07-155A255D1604}" dt="2022-05-02T20:05:28.549" v="3472" actId="478"/>
          <ac:spMkLst>
            <pc:docMk/>
            <pc:sldMk cId="1116314970" sldId="296"/>
            <ac:spMk id="17" creationId="{1C316364-EE01-07DE-A7AA-40D16D65B3F2}"/>
          </ac:spMkLst>
        </pc:spChg>
        <pc:spChg chg="add mod">
          <ac:chgData name="Brady Hine" userId="0f73625f626f0fef" providerId="LiveId" clId="{CE92F0CF-5BEF-4032-8F07-155A255D1604}" dt="2022-05-02T20:02:10.218" v="3393" actId="164"/>
          <ac:spMkLst>
            <pc:docMk/>
            <pc:sldMk cId="1116314970" sldId="296"/>
            <ac:spMk id="28" creationId="{2CAE8472-CD32-5262-6C88-3DB6785B5B3C}"/>
          </ac:spMkLst>
        </pc:spChg>
        <pc:spChg chg="add mod">
          <ac:chgData name="Brady Hine" userId="0f73625f626f0fef" providerId="LiveId" clId="{CE92F0CF-5BEF-4032-8F07-155A255D1604}" dt="2022-05-02T20:02:10.218" v="3393" actId="164"/>
          <ac:spMkLst>
            <pc:docMk/>
            <pc:sldMk cId="1116314970" sldId="296"/>
            <ac:spMk id="29" creationId="{EF13EDEB-2083-F2F7-F827-454E2BF91749}"/>
          </ac:spMkLst>
        </pc:spChg>
        <pc:spChg chg="add mod">
          <ac:chgData name="Brady Hine" userId="0f73625f626f0fef" providerId="LiveId" clId="{CE92F0CF-5BEF-4032-8F07-155A255D1604}" dt="2022-05-02T20:02:10.218" v="3393" actId="164"/>
          <ac:spMkLst>
            <pc:docMk/>
            <pc:sldMk cId="1116314970" sldId="296"/>
            <ac:spMk id="30" creationId="{71EB849E-8FD8-E7AD-3E47-3A8E7D510BBB}"/>
          </ac:spMkLst>
        </pc:spChg>
        <pc:spChg chg="add mod">
          <ac:chgData name="Brady Hine" userId="0f73625f626f0fef" providerId="LiveId" clId="{CE92F0CF-5BEF-4032-8F07-155A255D1604}" dt="2022-05-02T20:02:10.218" v="3393" actId="164"/>
          <ac:spMkLst>
            <pc:docMk/>
            <pc:sldMk cId="1116314970" sldId="296"/>
            <ac:spMk id="31" creationId="{7CB143EC-5F2F-DF65-C537-30BD553E06EC}"/>
          </ac:spMkLst>
        </pc:spChg>
        <pc:spChg chg="add mod">
          <ac:chgData name="Brady Hine" userId="0f73625f626f0fef" providerId="LiveId" clId="{CE92F0CF-5BEF-4032-8F07-155A255D1604}" dt="2022-05-02T20:02:10.218" v="3393" actId="164"/>
          <ac:spMkLst>
            <pc:docMk/>
            <pc:sldMk cId="1116314970" sldId="296"/>
            <ac:spMk id="32" creationId="{B65DF451-2C74-A6A2-FB4B-FD6EEFB91EAA}"/>
          </ac:spMkLst>
        </pc:spChg>
        <pc:spChg chg="add mod">
          <ac:chgData name="Brady Hine" userId="0f73625f626f0fef" providerId="LiveId" clId="{CE92F0CF-5BEF-4032-8F07-155A255D1604}" dt="2022-05-02T20:02:10.218" v="3393" actId="164"/>
          <ac:spMkLst>
            <pc:docMk/>
            <pc:sldMk cId="1116314970" sldId="296"/>
            <ac:spMk id="33" creationId="{520F2666-163A-A3B5-268C-D0C798D1C19F}"/>
          </ac:spMkLst>
        </pc:spChg>
        <pc:spChg chg="add mod">
          <ac:chgData name="Brady Hine" userId="0f73625f626f0fef" providerId="LiveId" clId="{CE92F0CF-5BEF-4032-8F07-155A255D1604}" dt="2022-05-02T20:02:10.218" v="3393" actId="164"/>
          <ac:spMkLst>
            <pc:docMk/>
            <pc:sldMk cId="1116314970" sldId="296"/>
            <ac:spMk id="34" creationId="{D875E69A-193F-AB17-AAB4-38B1B774B52B}"/>
          </ac:spMkLst>
        </pc:spChg>
        <pc:spChg chg="add mod">
          <ac:chgData name="Brady Hine" userId="0f73625f626f0fef" providerId="LiveId" clId="{CE92F0CF-5BEF-4032-8F07-155A255D1604}" dt="2022-05-02T20:02:10.218" v="3393" actId="164"/>
          <ac:spMkLst>
            <pc:docMk/>
            <pc:sldMk cId="1116314970" sldId="296"/>
            <ac:spMk id="35" creationId="{B3ABD3B6-0EC9-EC0F-3418-1FDB60137D10}"/>
          </ac:spMkLst>
        </pc:spChg>
        <pc:spChg chg="add mod">
          <ac:chgData name="Brady Hine" userId="0f73625f626f0fef" providerId="LiveId" clId="{CE92F0CF-5BEF-4032-8F07-155A255D1604}" dt="2022-05-02T20:02:10.218" v="3393" actId="164"/>
          <ac:spMkLst>
            <pc:docMk/>
            <pc:sldMk cId="1116314970" sldId="296"/>
            <ac:spMk id="36" creationId="{D860FD8B-E1F6-5EA2-71E9-503E554AA1E4}"/>
          </ac:spMkLst>
        </pc:spChg>
        <pc:spChg chg="add mod">
          <ac:chgData name="Brady Hine" userId="0f73625f626f0fef" providerId="LiveId" clId="{CE92F0CF-5BEF-4032-8F07-155A255D1604}" dt="2022-05-02T20:02:10.218" v="3393" actId="164"/>
          <ac:spMkLst>
            <pc:docMk/>
            <pc:sldMk cId="1116314970" sldId="296"/>
            <ac:spMk id="37" creationId="{FF9C398C-C741-BA78-2091-CC703161DBD6}"/>
          </ac:spMkLst>
        </pc:spChg>
        <pc:spChg chg="add mod">
          <ac:chgData name="Brady Hine" userId="0f73625f626f0fef" providerId="LiveId" clId="{CE92F0CF-5BEF-4032-8F07-155A255D1604}" dt="2022-05-02T20:02:10.218" v="3393" actId="164"/>
          <ac:spMkLst>
            <pc:docMk/>
            <pc:sldMk cId="1116314970" sldId="296"/>
            <ac:spMk id="38" creationId="{D5C50B6A-C29B-0A5F-32B4-994597BCB007}"/>
          </ac:spMkLst>
        </pc:spChg>
        <pc:spChg chg="add mod">
          <ac:chgData name="Brady Hine" userId="0f73625f626f0fef" providerId="LiveId" clId="{CE92F0CF-5BEF-4032-8F07-155A255D1604}" dt="2022-05-02T20:02:10.218" v="3393" actId="164"/>
          <ac:spMkLst>
            <pc:docMk/>
            <pc:sldMk cId="1116314970" sldId="296"/>
            <ac:spMk id="39" creationId="{21B11932-EFA7-F650-FD40-9BF66C411C21}"/>
          </ac:spMkLst>
        </pc:spChg>
        <pc:spChg chg="add mod">
          <ac:chgData name="Brady Hine" userId="0f73625f626f0fef" providerId="LiveId" clId="{CE92F0CF-5BEF-4032-8F07-155A255D1604}" dt="2022-05-02T20:02:10.218" v="3393" actId="164"/>
          <ac:spMkLst>
            <pc:docMk/>
            <pc:sldMk cId="1116314970" sldId="296"/>
            <ac:spMk id="40" creationId="{9612153E-82D2-0E1C-8103-86345A10A743}"/>
          </ac:spMkLst>
        </pc:spChg>
        <pc:spChg chg="add mod">
          <ac:chgData name="Brady Hine" userId="0f73625f626f0fef" providerId="LiveId" clId="{CE92F0CF-5BEF-4032-8F07-155A255D1604}" dt="2022-05-02T20:02:10.218" v="3393" actId="164"/>
          <ac:spMkLst>
            <pc:docMk/>
            <pc:sldMk cId="1116314970" sldId="296"/>
            <ac:spMk id="41" creationId="{935F6274-9C6F-7620-A175-DE34E352BC49}"/>
          </ac:spMkLst>
        </pc:spChg>
        <pc:spChg chg="add mod">
          <ac:chgData name="Brady Hine" userId="0f73625f626f0fef" providerId="LiveId" clId="{CE92F0CF-5BEF-4032-8F07-155A255D1604}" dt="2022-05-02T20:02:10.218" v="3393" actId="164"/>
          <ac:spMkLst>
            <pc:docMk/>
            <pc:sldMk cId="1116314970" sldId="296"/>
            <ac:spMk id="42" creationId="{9A41202B-56C5-8E35-AC18-7A2772BC7430}"/>
          </ac:spMkLst>
        </pc:spChg>
        <pc:spChg chg="add mod">
          <ac:chgData name="Brady Hine" userId="0f73625f626f0fef" providerId="LiveId" clId="{CE92F0CF-5BEF-4032-8F07-155A255D1604}" dt="2022-05-02T20:02:10.218" v="3393" actId="164"/>
          <ac:spMkLst>
            <pc:docMk/>
            <pc:sldMk cId="1116314970" sldId="296"/>
            <ac:spMk id="43" creationId="{E237AA91-025A-A7D8-525B-1E3FD4F6AD53}"/>
          </ac:spMkLst>
        </pc:spChg>
        <pc:spChg chg="add mod">
          <ac:chgData name="Brady Hine" userId="0f73625f626f0fef" providerId="LiveId" clId="{CE92F0CF-5BEF-4032-8F07-155A255D1604}" dt="2022-05-02T20:02:10.218" v="3393" actId="164"/>
          <ac:spMkLst>
            <pc:docMk/>
            <pc:sldMk cId="1116314970" sldId="296"/>
            <ac:spMk id="44" creationId="{F4DA562A-4EC6-392C-FDA7-A827AE48787E}"/>
          </ac:spMkLst>
        </pc:spChg>
        <pc:spChg chg="add mod">
          <ac:chgData name="Brady Hine" userId="0f73625f626f0fef" providerId="LiveId" clId="{CE92F0CF-5BEF-4032-8F07-155A255D1604}" dt="2022-05-02T20:02:10.218" v="3393" actId="164"/>
          <ac:spMkLst>
            <pc:docMk/>
            <pc:sldMk cId="1116314970" sldId="296"/>
            <ac:spMk id="45" creationId="{3702E0AF-4D3B-0132-6FDE-67846DEDB7D5}"/>
          </ac:spMkLst>
        </pc:spChg>
        <pc:spChg chg="add mod">
          <ac:chgData name="Brady Hine" userId="0f73625f626f0fef" providerId="LiveId" clId="{CE92F0CF-5BEF-4032-8F07-155A255D1604}" dt="2022-05-02T20:02:10.218" v="3393" actId="164"/>
          <ac:spMkLst>
            <pc:docMk/>
            <pc:sldMk cId="1116314970" sldId="296"/>
            <ac:spMk id="46" creationId="{0844B7CA-E0E7-6C45-4116-CFFF81861B34}"/>
          </ac:spMkLst>
        </pc:spChg>
        <pc:spChg chg="add mod">
          <ac:chgData name="Brady Hine" userId="0f73625f626f0fef" providerId="LiveId" clId="{CE92F0CF-5BEF-4032-8F07-155A255D1604}" dt="2022-05-02T20:02:10.218" v="3393" actId="164"/>
          <ac:spMkLst>
            <pc:docMk/>
            <pc:sldMk cId="1116314970" sldId="296"/>
            <ac:spMk id="47" creationId="{5C3D7ECB-BC79-8AC4-D24D-CEE0B37E5CBF}"/>
          </ac:spMkLst>
        </pc:spChg>
        <pc:spChg chg="add mod">
          <ac:chgData name="Brady Hine" userId="0f73625f626f0fef" providerId="LiveId" clId="{CE92F0CF-5BEF-4032-8F07-155A255D1604}" dt="2022-05-02T20:02:10.218" v="3393" actId="164"/>
          <ac:spMkLst>
            <pc:docMk/>
            <pc:sldMk cId="1116314970" sldId="296"/>
            <ac:spMk id="48" creationId="{137B70D2-9F58-8C90-E359-15ACE9835025}"/>
          </ac:spMkLst>
        </pc:spChg>
        <pc:spChg chg="add mod">
          <ac:chgData name="Brady Hine" userId="0f73625f626f0fef" providerId="LiveId" clId="{CE92F0CF-5BEF-4032-8F07-155A255D1604}" dt="2022-05-02T20:02:10.218" v="3393" actId="164"/>
          <ac:spMkLst>
            <pc:docMk/>
            <pc:sldMk cId="1116314970" sldId="296"/>
            <ac:spMk id="49" creationId="{7BD42C13-3816-E27D-1651-52E354986593}"/>
          </ac:spMkLst>
        </pc:spChg>
        <pc:spChg chg="add mod">
          <ac:chgData name="Brady Hine" userId="0f73625f626f0fef" providerId="LiveId" clId="{CE92F0CF-5BEF-4032-8F07-155A255D1604}" dt="2022-05-02T20:02:10.218" v="3393" actId="164"/>
          <ac:spMkLst>
            <pc:docMk/>
            <pc:sldMk cId="1116314970" sldId="296"/>
            <ac:spMk id="50" creationId="{A82010D0-DE50-9610-5600-97DD180D62B9}"/>
          </ac:spMkLst>
        </pc:spChg>
        <pc:spChg chg="add mod">
          <ac:chgData name="Brady Hine" userId="0f73625f626f0fef" providerId="LiveId" clId="{CE92F0CF-5BEF-4032-8F07-155A255D1604}" dt="2022-05-02T20:02:10.218" v="3393" actId="164"/>
          <ac:spMkLst>
            <pc:docMk/>
            <pc:sldMk cId="1116314970" sldId="296"/>
            <ac:spMk id="51" creationId="{71E9A172-A39A-61F3-B82C-CE54AD350624}"/>
          </ac:spMkLst>
        </pc:spChg>
        <pc:spChg chg="add mod">
          <ac:chgData name="Brady Hine" userId="0f73625f626f0fef" providerId="LiveId" clId="{CE92F0CF-5BEF-4032-8F07-155A255D1604}" dt="2022-05-02T20:02:10.218" v="3393" actId="164"/>
          <ac:spMkLst>
            <pc:docMk/>
            <pc:sldMk cId="1116314970" sldId="296"/>
            <ac:spMk id="52" creationId="{29BA15C9-EB07-00BC-B36F-B22B2AD1830F}"/>
          </ac:spMkLst>
        </pc:spChg>
        <pc:spChg chg="add mod">
          <ac:chgData name="Brady Hine" userId="0f73625f626f0fef" providerId="LiveId" clId="{CE92F0CF-5BEF-4032-8F07-155A255D1604}" dt="2022-05-02T20:02:10.218" v="3393" actId="164"/>
          <ac:spMkLst>
            <pc:docMk/>
            <pc:sldMk cId="1116314970" sldId="296"/>
            <ac:spMk id="53" creationId="{4F4902D6-D354-DCBB-7E11-B27264E98A59}"/>
          </ac:spMkLst>
        </pc:spChg>
        <pc:spChg chg="add mod">
          <ac:chgData name="Brady Hine" userId="0f73625f626f0fef" providerId="LiveId" clId="{CE92F0CF-5BEF-4032-8F07-155A255D1604}" dt="2022-05-03T21:22:28.531" v="6792" actId="1038"/>
          <ac:spMkLst>
            <pc:docMk/>
            <pc:sldMk cId="1116314970" sldId="296"/>
            <ac:spMk id="64" creationId="{DD580181-3642-E395-7AE8-D1891F1624AC}"/>
          </ac:spMkLst>
        </pc:spChg>
        <pc:spChg chg="mod">
          <ac:chgData name="Brady Hine" userId="0f73625f626f0fef" providerId="LiveId" clId="{CE92F0CF-5BEF-4032-8F07-155A255D1604}" dt="2022-05-02T20:05:07.505" v="3466" actId="571"/>
          <ac:spMkLst>
            <pc:docMk/>
            <pc:sldMk cId="1116314970" sldId="296"/>
            <ac:spMk id="67" creationId="{2B7383CA-8FE7-FFD1-64A4-9056C3FA90FE}"/>
          </ac:spMkLst>
        </pc:spChg>
        <pc:spChg chg="mod">
          <ac:chgData name="Brady Hine" userId="0f73625f626f0fef" providerId="LiveId" clId="{CE92F0CF-5BEF-4032-8F07-155A255D1604}" dt="2022-05-02T20:05:07.505" v="3466" actId="571"/>
          <ac:spMkLst>
            <pc:docMk/>
            <pc:sldMk cId="1116314970" sldId="296"/>
            <ac:spMk id="68" creationId="{86922EAE-C6EB-3A7E-D30A-626069D81D2C}"/>
          </ac:spMkLst>
        </pc:spChg>
        <pc:spChg chg="mod">
          <ac:chgData name="Brady Hine" userId="0f73625f626f0fef" providerId="LiveId" clId="{CE92F0CF-5BEF-4032-8F07-155A255D1604}" dt="2022-05-02T20:05:07.505" v="3466" actId="571"/>
          <ac:spMkLst>
            <pc:docMk/>
            <pc:sldMk cId="1116314970" sldId="296"/>
            <ac:spMk id="83" creationId="{BF1B7DC8-E5F0-A08D-81AE-416B730AFCBA}"/>
          </ac:spMkLst>
        </pc:spChg>
        <pc:spChg chg="mod">
          <ac:chgData name="Brady Hine" userId="0f73625f626f0fef" providerId="LiveId" clId="{CE92F0CF-5BEF-4032-8F07-155A255D1604}" dt="2022-05-02T20:05:07.505" v="3466" actId="571"/>
          <ac:spMkLst>
            <pc:docMk/>
            <pc:sldMk cId="1116314970" sldId="296"/>
            <ac:spMk id="84" creationId="{9F508830-6977-7EF5-CD66-E80A67869449}"/>
          </ac:spMkLst>
        </pc:spChg>
        <pc:spChg chg="mod">
          <ac:chgData name="Brady Hine" userId="0f73625f626f0fef" providerId="LiveId" clId="{CE92F0CF-5BEF-4032-8F07-155A255D1604}" dt="2022-05-02T20:05:07.505" v="3466" actId="571"/>
          <ac:spMkLst>
            <pc:docMk/>
            <pc:sldMk cId="1116314970" sldId="296"/>
            <ac:spMk id="87" creationId="{748BC7FC-C5D7-7016-D9C5-1346FD4A80A3}"/>
          </ac:spMkLst>
        </pc:spChg>
        <pc:spChg chg="mod">
          <ac:chgData name="Brady Hine" userId="0f73625f626f0fef" providerId="LiveId" clId="{CE92F0CF-5BEF-4032-8F07-155A255D1604}" dt="2022-05-02T20:05:07.505" v="3466" actId="571"/>
          <ac:spMkLst>
            <pc:docMk/>
            <pc:sldMk cId="1116314970" sldId="296"/>
            <ac:spMk id="90" creationId="{9CD7E036-3350-82C8-54A5-C0E58DAC39EF}"/>
          </ac:spMkLst>
        </pc:spChg>
        <pc:spChg chg="mod">
          <ac:chgData name="Brady Hine" userId="0f73625f626f0fef" providerId="LiveId" clId="{CE92F0CF-5BEF-4032-8F07-155A255D1604}" dt="2022-05-02T20:05:07.505" v="3466" actId="571"/>
          <ac:spMkLst>
            <pc:docMk/>
            <pc:sldMk cId="1116314970" sldId="296"/>
            <ac:spMk id="91" creationId="{086415D9-3F42-7E07-69F4-C4E5BEE9FEB4}"/>
          </ac:spMkLst>
        </pc:spChg>
        <pc:spChg chg="mod">
          <ac:chgData name="Brady Hine" userId="0f73625f626f0fef" providerId="LiveId" clId="{CE92F0CF-5BEF-4032-8F07-155A255D1604}" dt="2022-05-02T20:05:07.505" v="3466" actId="571"/>
          <ac:spMkLst>
            <pc:docMk/>
            <pc:sldMk cId="1116314970" sldId="296"/>
            <ac:spMk id="92" creationId="{3FE00520-5972-83E0-F45D-9622141CD31C}"/>
          </ac:spMkLst>
        </pc:spChg>
        <pc:spChg chg="mod">
          <ac:chgData name="Brady Hine" userId="0f73625f626f0fef" providerId="LiveId" clId="{CE92F0CF-5BEF-4032-8F07-155A255D1604}" dt="2022-05-02T20:05:07.505" v="3466" actId="571"/>
          <ac:spMkLst>
            <pc:docMk/>
            <pc:sldMk cId="1116314970" sldId="296"/>
            <ac:spMk id="93" creationId="{B8B292EC-BBF6-5625-08B6-8B1B2A375525}"/>
          </ac:spMkLst>
        </pc:spChg>
        <pc:spChg chg="mod">
          <ac:chgData name="Brady Hine" userId="0f73625f626f0fef" providerId="LiveId" clId="{CE92F0CF-5BEF-4032-8F07-155A255D1604}" dt="2022-05-02T20:05:07.505" v="3466" actId="571"/>
          <ac:spMkLst>
            <pc:docMk/>
            <pc:sldMk cId="1116314970" sldId="296"/>
            <ac:spMk id="94" creationId="{FCF89CFB-91D3-13D8-3AD2-BB57AE74A4FA}"/>
          </ac:spMkLst>
        </pc:spChg>
        <pc:spChg chg="mod">
          <ac:chgData name="Brady Hine" userId="0f73625f626f0fef" providerId="LiveId" clId="{CE92F0CF-5BEF-4032-8F07-155A255D1604}" dt="2022-05-02T20:05:07.505" v="3466" actId="571"/>
          <ac:spMkLst>
            <pc:docMk/>
            <pc:sldMk cId="1116314970" sldId="296"/>
            <ac:spMk id="95" creationId="{9F3E1EEC-F24B-F132-17BF-B4640878A787}"/>
          </ac:spMkLst>
        </pc:spChg>
        <pc:spChg chg="mod">
          <ac:chgData name="Brady Hine" userId="0f73625f626f0fef" providerId="LiveId" clId="{CE92F0CF-5BEF-4032-8F07-155A255D1604}" dt="2022-05-02T20:05:07.505" v="3466" actId="571"/>
          <ac:spMkLst>
            <pc:docMk/>
            <pc:sldMk cId="1116314970" sldId="296"/>
            <ac:spMk id="96" creationId="{8BF67917-81C9-65B7-8B92-E57EAD90D7FB}"/>
          </ac:spMkLst>
        </pc:spChg>
        <pc:spChg chg="mod">
          <ac:chgData name="Brady Hine" userId="0f73625f626f0fef" providerId="LiveId" clId="{CE92F0CF-5BEF-4032-8F07-155A255D1604}" dt="2022-05-02T20:05:07.505" v="3466" actId="571"/>
          <ac:spMkLst>
            <pc:docMk/>
            <pc:sldMk cId="1116314970" sldId="296"/>
            <ac:spMk id="97" creationId="{E79E8A8A-46D3-31BF-6E8D-AF09941944F1}"/>
          </ac:spMkLst>
        </pc:spChg>
        <pc:spChg chg="mod">
          <ac:chgData name="Brady Hine" userId="0f73625f626f0fef" providerId="LiveId" clId="{CE92F0CF-5BEF-4032-8F07-155A255D1604}" dt="2022-05-02T20:05:07.505" v="3466" actId="571"/>
          <ac:spMkLst>
            <pc:docMk/>
            <pc:sldMk cId="1116314970" sldId="296"/>
            <ac:spMk id="98" creationId="{65F9E2E9-5021-F824-F865-EEC50FB043C2}"/>
          </ac:spMkLst>
        </pc:spChg>
        <pc:spChg chg="mod">
          <ac:chgData name="Brady Hine" userId="0f73625f626f0fef" providerId="LiveId" clId="{CE92F0CF-5BEF-4032-8F07-155A255D1604}" dt="2022-05-02T20:05:07.505" v="3466" actId="571"/>
          <ac:spMkLst>
            <pc:docMk/>
            <pc:sldMk cId="1116314970" sldId="296"/>
            <ac:spMk id="99" creationId="{4C67C3BA-F8A2-5786-0AB8-BF646775D00A}"/>
          </ac:spMkLst>
        </pc:spChg>
        <pc:spChg chg="mod">
          <ac:chgData name="Brady Hine" userId="0f73625f626f0fef" providerId="LiveId" clId="{CE92F0CF-5BEF-4032-8F07-155A255D1604}" dt="2022-05-02T20:05:07.505" v="3466" actId="571"/>
          <ac:spMkLst>
            <pc:docMk/>
            <pc:sldMk cId="1116314970" sldId="296"/>
            <ac:spMk id="100" creationId="{32DD7DEA-CFB1-A0FE-4E95-6FA6A3D8D46F}"/>
          </ac:spMkLst>
        </pc:spChg>
        <pc:spChg chg="mod">
          <ac:chgData name="Brady Hine" userId="0f73625f626f0fef" providerId="LiveId" clId="{CE92F0CF-5BEF-4032-8F07-155A255D1604}" dt="2022-05-02T20:05:07.505" v="3466" actId="571"/>
          <ac:spMkLst>
            <pc:docMk/>
            <pc:sldMk cId="1116314970" sldId="296"/>
            <ac:spMk id="101" creationId="{B5E4D2F8-AB81-C4D1-C3D4-802219A62350}"/>
          </ac:spMkLst>
        </pc:spChg>
        <pc:spChg chg="mod">
          <ac:chgData name="Brady Hine" userId="0f73625f626f0fef" providerId="LiveId" clId="{CE92F0CF-5BEF-4032-8F07-155A255D1604}" dt="2022-05-02T20:05:07.505" v="3466" actId="571"/>
          <ac:spMkLst>
            <pc:docMk/>
            <pc:sldMk cId="1116314970" sldId="296"/>
            <ac:spMk id="102" creationId="{0DD36945-81CD-1535-97CF-3FD523351D0A}"/>
          </ac:spMkLst>
        </pc:spChg>
        <pc:spChg chg="mod">
          <ac:chgData name="Brady Hine" userId="0f73625f626f0fef" providerId="LiveId" clId="{CE92F0CF-5BEF-4032-8F07-155A255D1604}" dt="2022-05-02T20:05:07.505" v="3466" actId="571"/>
          <ac:spMkLst>
            <pc:docMk/>
            <pc:sldMk cId="1116314970" sldId="296"/>
            <ac:spMk id="103" creationId="{F562CED9-D6E9-5072-E54C-F95EDB576711}"/>
          </ac:spMkLst>
        </pc:spChg>
        <pc:spChg chg="mod">
          <ac:chgData name="Brady Hine" userId="0f73625f626f0fef" providerId="LiveId" clId="{CE92F0CF-5BEF-4032-8F07-155A255D1604}" dt="2022-05-02T20:05:07.505" v="3466" actId="571"/>
          <ac:spMkLst>
            <pc:docMk/>
            <pc:sldMk cId="1116314970" sldId="296"/>
            <ac:spMk id="104" creationId="{FB603220-EC24-AE21-C358-AF973022D2DA}"/>
          </ac:spMkLst>
        </pc:spChg>
        <pc:spChg chg="mod">
          <ac:chgData name="Brady Hine" userId="0f73625f626f0fef" providerId="LiveId" clId="{CE92F0CF-5BEF-4032-8F07-155A255D1604}" dt="2022-05-02T20:05:07.505" v="3466" actId="571"/>
          <ac:spMkLst>
            <pc:docMk/>
            <pc:sldMk cId="1116314970" sldId="296"/>
            <ac:spMk id="105" creationId="{C5AD201E-47B8-86C4-2EC0-030B03290146}"/>
          </ac:spMkLst>
        </pc:spChg>
        <pc:spChg chg="mod">
          <ac:chgData name="Brady Hine" userId="0f73625f626f0fef" providerId="LiveId" clId="{CE92F0CF-5BEF-4032-8F07-155A255D1604}" dt="2022-05-02T20:05:07.505" v="3466" actId="571"/>
          <ac:spMkLst>
            <pc:docMk/>
            <pc:sldMk cId="1116314970" sldId="296"/>
            <ac:spMk id="106" creationId="{445CAF62-B6BE-8CC8-0E58-C0D6B675DF1C}"/>
          </ac:spMkLst>
        </pc:spChg>
        <pc:spChg chg="mod">
          <ac:chgData name="Brady Hine" userId="0f73625f626f0fef" providerId="LiveId" clId="{CE92F0CF-5BEF-4032-8F07-155A255D1604}" dt="2022-05-02T20:05:07.505" v="3466" actId="571"/>
          <ac:spMkLst>
            <pc:docMk/>
            <pc:sldMk cId="1116314970" sldId="296"/>
            <ac:spMk id="107" creationId="{596E6AFD-4A4F-A4EE-6737-184293B1D58A}"/>
          </ac:spMkLst>
        </pc:spChg>
        <pc:spChg chg="mod">
          <ac:chgData name="Brady Hine" userId="0f73625f626f0fef" providerId="LiveId" clId="{CE92F0CF-5BEF-4032-8F07-155A255D1604}" dt="2022-05-02T20:05:07.505" v="3466" actId="571"/>
          <ac:spMkLst>
            <pc:docMk/>
            <pc:sldMk cId="1116314970" sldId="296"/>
            <ac:spMk id="108" creationId="{CA5EDFA6-24EE-66AC-CB3F-2CAEBF34205C}"/>
          </ac:spMkLst>
        </pc:spChg>
        <pc:spChg chg="mod">
          <ac:chgData name="Brady Hine" userId="0f73625f626f0fef" providerId="LiveId" clId="{CE92F0CF-5BEF-4032-8F07-155A255D1604}" dt="2022-05-02T20:05:07.505" v="3466" actId="571"/>
          <ac:spMkLst>
            <pc:docMk/>
            <pc:sldMk cId="1116314970" sldId="296"/>
            <ac:spMk id="109" creationId="{85D381D4-2357-0E47-453B-DC0A6CB7AE0E}"/>
          </ac:spMkLst>
        </pc:spChg>
        <pc:spChg chg="mod">
          <ac:chgData name="Brady Hine" userId="0f73625f626f0fef" providerId="LiveId" clId="{CE92F0CF-5BEF-4032-8F07-155A255D1604}" dt="2022-05-02T20:05:07.505" v="3466" actId="571"/>
          <ac:spMkLst>
            <pc:docMk/>
            <pc:sldMk cId="1116314970" sldId="296"/>
            <ac:spMk id="110" creationId="{E2BCC8F0-4E5E-B9DF-42C9-281212E8AAF6}"/>
          </ac:spMkLst>
        </pc:spChg>
        <pc:spChg chg="mod">
          <ac:chgData name="Brady Hine" userId="0f73625f626f0fef" providerId="LiveId" clId="{CE92F0CF-5BEF-4032-8F07-155A255D1604}" dt="2022-05-02T20:05:07.505" v="3466" actId="571"/>
          <ac:spMkLst>
            <pc:docMk/>
            <pc:sldMk cId="1116314970" sldId="296"/>
            <ac:spMk id="111" creationId="{A159795F-FFDA-49ED-DF36-0EAAE08E18BD}"/>
          </ac:spMkLst>
        </pc:spChg>
        <pc:spChg chg="mod">
          <ac:chgData name="Brady Hine" userId="0f73625f626f0fef" providerId="LiveId" clId="{CE92F0CF-5BEF-4032-8F07-155A255D1604}" dt="2022-05-02T20:05:07.505" v="3466" actId="571"/>
          <ac:spMkLst>
            <pc:docMk/>
            <pc:sldMk cId="1116314970" sldId="296"/>
            <ac:spMk id="112" creationId="{247E3A88-F099-D03E-BDD3-4EF2A3F86CFC}"/>
          </ac:spMkLst>
        </pc:spChg>
        <pc:spChg chg="mod">
          <ac:chgData name="Brady Hine" userId="0f73625f626f0fef" providerId="LiveId" clId="{CE92F0CF-5BEF-4032-8F07-155A255D1604}" dt="2022-05-02T20:05:07.505" v="3466" actId="571"/>
          <ac:spMkLst>
            <pc:docMk/>
            <pc:sldMk cId="1116314970" sldId="296"/>
            <ac:spMk id="116" creationId="{A7EB65D0-2A58-A67C-6AAF-5E6B09B1159F}"/>
          </ac:spMkLst>
        </pc:spChg>
        <pc:spChg chg="add mod">
          <ac:chgData name="Brady Hine" userId="0f73625f626f0fef" providerId="LiveId" clId="{CE92F0CF-5BEF-4032-8F07-155A255D1604}" dt="2022-05-02T20:05:15.046" v="3467" actId="164"/>
          <ac:spMkLst>
            <pc:docMk/>
            <pc:sldMk cId="1116314970" sldId="296"/>
            <ac:spMk id="117" creationId="{E18F14C6-E690-0356-B89A-D6DFF7C8273A}"/>
          </ac:spMkLst>
        </pc:spChg>
        <pc:grpChg chg="add del mod">
          <ac:chgData name="Brady Hine" userId="0f73625f626f0fef" providerId="LiveId" clId="{CE92F0CF-5BEF-4032-8F07-155A255D1604}" dt="2022-05-02T20:05:23.533" v="3470" actId="478"/>
          <ac:grpSpMkLst>
            <pc:docMk/>
            <pc:sldMk cId="1116314970" sldId="296"/>
            <ac:grpSpMk id="15" creationId="{1CF59F46-0ECE-477C-35B2-5AA71E0C107A}"/>
          </ac:grpSpMkLst>
        </pc:grpChg>
        <pc:grpChg chg="add mod">
          <ac:chgData name="Brady Hine" userId="0f73625f626f0fef" providerId="LiveId" clId="{CE92F0CF-5BEF-4032-8F07-155A255D1604}" dt="2022-05-03T21:22:24.998" v="6784" actId="1038"/>
          <ac:grpSpMkLst>
            <pc:docMk/>
            <pc:sldMk cId="1116314970" sldId="296"/>
            <ac:grpSpMk id="18" creationId="{C179B9B1-FD4D-8558-C1CC-EF9B17DD53FD}"/>
          </ac:grpSpMkLst>
        </pc:grpChg>
        <pc:grpChg chg="add mod">
          <ac:chgData name="Brady Hine" userId="0f73625f626f0fef" providerId="LiveId" clId="{CE92F0CF-5BEF-4032-8F07-155A255D1604}" dt="2022-05-02T20:05:15.046" v="3467" actId="164"/>
          <ac:grpSpMkLst>
            <pc:docMk/>
            <pc:sldMk cId="1116314970" sldId="296"/>
            <ac:grpSpMk id="66" creationId="{3804C6A5-0910-A77F-8A03-A952AAA9B76B}"/>
          </ac:grpSpMkLst>
        </pc:grpChg>
        <pc:grpChg chg="del">
          <ac:chgData name="Brady Hine" userId="0f73625f626f0fef" providerId="LiveId" clId="{CE92F0CF-5BEF-4032-8F07-155A255D1604}" dt="2022-05-02T19:48:55.519" v="2996" actId="478"/>
          <ac:grpSpMkLst>
            <pc:docMk/>
            <pc:sldMk cId="1116314970" sldId="296"/>
            <ac:grpSpMk id="69" creationId="{6BEC8221-61C6-5590-3D87-E33EC66A1BA6}"/>
          </ac:grpSpMkLst>
        </pc:grpChg>
        <pc:graphicFrameChg chg="add mod modGraphic">
          <ac:chgData name="Brady Hine" userId="0f73625f626f0fef" providerId="LiveId" clId="{CE92F0CF-5BEF-4032-8F07-155A255D1604}" dt="2022-05-03T21:24:05.440" v="6803" actId="14100"/>
          <ac:graphicFrameMkLst>
            <pc:docMk/>
            <pc:sldMk cId="1116314970" sldId="296"/>
            <ac:graphicFrameMk id="23" creationId="{D98CE4B4-A68C-7BC0-1167-65438C8D1C40}"/>
          </ac:graphicFrameMkLst>
        </pc:graphicFrameChg>
        <pc:graphicFrameChg chg="add mod modGraphic">
          <ac:chgData name="Brady Hine" userId="0f73625f626f0fef" providerId="LiveId" clId="{CE92F0CF-5BEF-4032-8F07-155A255D1604}" dt="2022-05-03T21:24:26.242" v="6826" actId="1035"/>
          <ac:graphicFrameMkLst>
            <pc:docMk/>
            <pc:sldMk cId="1116314970" sldId="296"/>
            <ac:graphicFrameMk id="24" creationId="{5EA53BC4-F648-92FB-9959-6F3C694416A9}"/>
          </ac:graphicFrameMkLst>
        </pc:graphicFrameChg>
        <pc:graphicFrameChg chg="add mod modGraphic">
          <ac:chgData name="Brady Hine" userId="0f73625f626f0fef" providerId="LiveId" clId="{CE92F0CF-5BEF-4032-8F07-155A255D1604}" dt="2022-05-03T21:24:29.404" v="6827" actId="1036"/>
          <ac:graphicFrameMkLst>
            <pc:docMk/>
            <pc:sldMk cId="1116314970" sldId="296"/>
            <ac:graphicFrameMk id="25" creationId="{0EB64330-30A7-D8C5-D07B-EC4921E402CC}"/>
          </ac:graphicFrameMkLst>
        </pc:graphicFrameChg>
        <pc:picChg chg="del">
          <ac:chgData name="Brady Hine" userId="0f73625f626f0fef" providerId="LiveId" clId="{CE92F0CF-5BEF-4032-8F07-155A255D1604}" dt="2022-05-02T19:48:58.205" v="2997" actId="478"/>
          <ac:picMkLst>
            <pc:docMk/>
            <pc:sldMk cId="1116314970" sldId="296"/>
            <ac:picMk id="88" creationId="{A25D6B7B-5746-25C7-EBD1-3C05BCFBF552}"/>
          </ac:picMkLst>
        </pc:picChg>
        <pc:picChg chg="del">
          <ac:chgData name="Brady Hine" userId="0f73625f626f0fef" providerId="LiveId" clId="{CE92F0CF-5BEF-4032-8F07-155A255D1604}" dt="2022-05-02T19:49:00.718" v="2998" actId="478"/>
          <ac:picMkLst>
            <pc:docMk/>
            <pc:sldMk cId="1116314970" sldId="296"/>
            <ac:picMk id="89" creationId="{61E3FABD-9249-151E-1E77-A73A998567DB}"/>
          </ac:picMkLst>
        </pc:picChg>
        <pc:cxnChg chg="add mod">
          <ac:chgData name="Brady Hine" userId="0f73625f626f0fef" providerId="LiveId" clId="{CE92F0CF-5BEF-4032-8F07-155A255D1604}" dt="2022-05-02T20:05:23.533" v="3470" actId="478"/>
          <ac:cxnSpMkLst>
            <pc:docMk/>
            <pc:sldMk cId="1116314970" sldId="296"/>
            <ac:cxnSpMk id="8" creationId="{9F9AE5FA-2A08-EC93-557B-3C70E930BE4F}"/>
          </ac:cxnSpMkLst>
        </pc:cxnChg>
        <pc:cxnChg chg="add mod">
          <ac:chgData name="Brady Hine" userId="0f73625f626f0fef" providerId="LiveId" clId="{CE92F0CF-5BEF-4032-8F07-155A255D1604}" dt="2022-05-02T20:05:23.533" v="3470" actId="478"/>
          <ac:cxnSpMkLst>
            <pc:docMk/>
            <pc:sldMk cId="1116314970" sldId="296"/>
            <ac:cxnSpMk id="11" creationId="{5986F647-8336-23D1-8931-6F064437B60A}"/>
          </ac:cxnSpMkLst>
        </pc:cxnChg>
        <pc:cxnChg chg="add mod">
          <ac:chgData name="Brady Hine" userId="0f73625f626f0fef" providerId="LiveId" clId="{CE92F0CF-5BEF-4032-8F07-155A255D1604}" dt="2022-05-02T20:05:23.533" v="3470" actId="478"/>
          <ac:cxnSpMkLst>
            <pc:docMk/>
            <pc:sldMk cId="1116314970" sldId="296"/>
            <ac:cxnSpMk id="13" creationId="{244D2D90-8955-87A1-18B8-C75C548D62D1}"/>
          </ac:cxnSpMkLst>
        </pc:cxnChg>
        <pc:cxnChg chg="mod">
          <ac:chgData name="Brady Hine" userId="0f73625f626f0fef" providerId="LiveId" clId="{CE92F0CF-5BEF-4032-8F07-155A255D1604}" dt="2022-05-02T20:05:07.505" v="3466" actId="571"/>
          <ac:cxnSpMkLst>
            <pc:docMk/>
            <pc:sldMk cId="1116314970" sldId="296"/>
            <ac:cxnSpMk id="113" creationId="{2C34F4C5-918D-D449-E096-0D649CAD29C1}"/>
          </ac:cxnSpMkLst>
        </pc:cxnChg>
        <pc:cxnChg chg="mod">
          <ac:chgData name="Brady Hine" userId="0f73625f626f0fef" providerId="LiveId" clId="{CE92F0CF-5BEF-4032-8F07-155A255D1604}" dt="2022-05-02T20:05:07.505" v="3466" actId="571"/>
          <ac:cxnSpMkLst>
            <pc:docMk/>
            <pc:sldMk cId="1116314970" sldId="296"/>
            <ac:cxnSpMk id="114" creationId="{B49A6E6E-C48C-CD9B-C286-A701393B551B}"/>
          </ac:cxnSpMkLst>
        </pc:cxnChg>
        <pc:cxnChg chg="mod">
          <ac:chgData name="Brady Hine" userId="0f73625f626f0fef" providerId="LiveId" clId="{CE92F0CF-5BEF-4032-8F07-155A255D1604}" dt="2022-05-02T20:05:07.505" v="3466" actId="571"/>
          <ac:cxnSpMkLst>
            <pc:docMk/>
            <pc:sldMk cId="1116314970" sldId="296"/>
            <ac:cxnSpMk id="115" creationId="{A52F2E0F-1EF8-9463-4BA7-F31CAEF8D4AD}"/>
          </ac:cxnSpMkLst>
        </pc:cxnChg>
      </pc:sldChg>
      <pc:sldChg chg="addSp delSp modSp add mod">
        <pc:chgData name="Brady Hine" userId="0f73625f626f0fef" providerId="LiveId" clId="{CE92F0CF-5BEF-4032-8F07-155A255D1604}" dt="2022-05-03T21:25:25.478" v="6834" actId="1076"/>
        <pc:sldMkLst>
          <pc:docMk/>
          <pc:sldMk cId="849152751" sldId="297"/>
        </pc:sldMkLst>
        <pc:spChg chg="mod">
          <ac:chgData name="Brady Hine" userId="0f73625f626f0fef" providerId="LiveId" clId="{CE92F0CF-5BEF-4032-8F07-155A255D1604}" dt="2022-05-03T21:24:41.340" v="6829" actId="14100"/>
          <ac:spMkLst>
            <pc:docMk/>
            <pc:sldMk cId="849152751" sldId="297"/>
            <ac:spMk id="2" creationId="{AEF085A5-EF9C-48E8-A23F-E6BB8D5CDB76}"/>
          </ac:spMkLst>
        </pc:spChg>
        <pc:spChg chg="mod">
          <ac:chgData name="Brady Hine" userId="0f73625f626f0fef" providerId="LiveId" clId="{CE92F0CF-5BEF-4032-8F07-155A255D1604}" dt="2022-05-03T21:24:48.731" v="6830" actId="2711"/>
          <ac:spMkLst>
            <pc:docMk/>
            <pc:sldMk cId="849152751" sldId="297"/>
            <ac:spMk id="3" creationId="{52DF7417-BC7B-46A1-8AB9-034E48297376}"/>
          </ac:spMkLst>
        </pc:spChg>
        <pc:spChg chg="del">
          <ac:chgData name="Brady Hine" userId="0f73625f626f0fef" providerId="LiveId" clId="{CE92F0CF-5BEF-4032-8F07-155A255D1604}" dt="2022-05-02T20:05:46.334" v="3475" actId="478"/>
          <ac:spMkLst>
            <pc:docMk/>
            <pc:sldMk cId="849152751" sldId="297"/>
            <ac:spMk id="17" creationId="{1C316364-EE01-07DE-A7AA-40D16D65B3F2}"/>
          </ac:spMkLst>
        </pc:spChg>
        <pc:spChg chg="add mod">
          <ac:chgData name="Brady Hine" userId="0f73625f626f0fef" providerId="LiveId" clId="{CE92F0CF-5BEF-4032-8F07-155A255D1604}" dt="2022-05-03T21:25:25.478" v="6834" actId="1076"/>
          <ac:spMkLst>
            <pc:docMk/>
            <pc:sldMk cId="849152751" sldId="297"/>
            <ac:spMk id="55" creationId="{27A12963-B259-9730-02E4-9AAC1E6CB3E5}"/>
          </ac:spMkLst>
        </pc:spChg>
        <pc:spChg chg="del">
          <ac:chgData name="Brady Hine" userId="0f73625f626f0fef" providerId="LiveId" clId="{CE92F0CF-5BEF-4032-8F07-155A255D1604}" dt="2022-05-02T20:05:49.283" v="3476" actId="478"/>
          <ac:spMkLst>
            <pc:docMk/>
            <pc:sldMk cId="849152751" sldId="297"/>
            <ac:spMk id="64" creationId="{DD580181-3642-E395-7AE8-D1891F1624AC}"/>
          </ac:spMkLst>
        </pc:spChg>
        <pc:grpChg chg="del">
          <ac:chgData name="Brady Hine" userId="0f73625f626f0fef" providerId="LiveId" clId="{CE92F0CF-5BEF-4032-8F07-155A255D1604}" dt="2022-05-02T20:05:43.879" v="3474" actId="478"/>
          <ac:grpSpMkLst>
            <pc:docMk/>
            <pc:sldMk cId="849152751" sldId="297"/>
            <ac:grpSpMk id="15" creationId="{1CF59F46-0ECE-477C-35B2-5AA71E0C107A}"/>
          </ac:grpSpMkLst>
        </pc:grpChg>
        <pc:graphicFrameChg chg="add mod modGraphic">
          <ac:chgData name="Brady Hine" userId="0f73625f626f0fef" providerId="LiveId" clId="{CE92F0CF-5BEF-4032-8F07-155A255D1604}" dt="2022-05-03T21:25:05.690" v="6831" actId="2711"/>
          <ac:graphicFrameMkLst>
            <pc:docMk/>
            <pc:sldMk cId="849152751" sldId="297"/>
            <ac:graphicFrameMk id="7" creationId="{D80E137D-49F7-7805-569E-89A46C2EAEDB}"/>
          </ac:graphicFrameMkLst>
        </pc:graphicFrameChg>
        <pc:graphicFrameChg chg="del">
          <ac:chgData name="Brady Hine" userId="0f73625f626f0fef" providerId="LiveId" clId="{CE92F0CF-5BEF-4032-8F07-155A255D1604}" dt="2022-05-02T20:07:00.990" v="3477" actId="478"/>
          <ac:graphicFrameMkLst>
            <pc:docMk/>
            <pc:sldMk cId="849152751" sldId="297"/>
            <ac:graphicFrameMk id="23" creationId="{D98CE4B4-A68C-7BC0-1167-65438C8D1C40}"/>
          </ac:graphicFrameMkLst>
        </pc:graphicFrameChg>
        <pc:graphicFrameChg chg="del">
          <ac:chgData name="Brady Hine" userId="0f73625f626f0fef" providerId="LiveId" clId="{CE92F0CF-5BEF-4032-8F07-155A255D1604}" dt="2022-05-02T20:07:02.421" v="3478" actId="478"/>
          <ac:graphicFrameMkLst>
            <pc:docMk/>
            <pc:sldMk cId="849152751" sldId="297"/>
            <ac:graphicFrameMk id="24" creationId="{5EA53BC4-F648-92FB-9959-6F3C694416A9}"/>
          </ac:graphicFrameMkLst>
        </pc:graphicFrameChg>
        <pc:graphicFrameChg chg="del">
          <ac:chgData name="Brady Hine" userId="0f73625f626f0fef" providerId="LiveId" clId="{CE92F0CF-5BEF-4032-8F07-155A255D1604}" dt="2022-05-02T20:07:03.967" v="3479" actId="478"/>
          <ac:graphicFrameMkLst>
            <pc:docMk/>
            <pc:sldMk cId="849152751" sldId="297"/>
            <ac:graphicFrameMk id="25" creationId="{0EB64330-30A7-D8C5-D07B-EC4921E402CC}"/>
          </ac:graphicFrameMkLst>
        </pc:graphicFrameChg>
        <pc:graphicFrameChg chg="add mod">
          <ac:chgData name="Brady Hine" userId="0f73625f626f0fef" providerId="LiveId" clId="{CE92F0CF-5BEF-4032-8F07-155A255D1604}" dt="2022-05-03T21:25:19.970" v="6833"/>
          <ac:graphicFrameMkLst>
            <pc:docMk/>
            <pc:sldMk cId="849152751" sldId="297"/>
            <ac:graphicFrameMk id="54" creationId="{7D867FDD-A974-E951-565A-0A78132C902B}"/>
          </ac:graphicFrameMkLst>
        </pc:graphicFrameChg>
        <pc:cxnChg chg="mod">
          <ac:chgData name="Brady Hine" userId="0f73625f626f0fef" providerId="LiveId" clId="{CE92F0CF-5BEF-4032-8F07-155A255D1604}" dt="2022-05-02T20:05:43.879" v="3474" actId="478"/>
          <ac:cxnSpMkLst>
            <pc:docMk/>
            <pc:sldMk cId="849152751" sldId="297"/>
            <ac:cxnSpMk id="8" creationId="{9F9AE5FA-2A08-EC93-557B-3C70E930BE4F}"/>
          </ac:cxnSpMkLst>
        </pc:cxnChg>
        <pc:cxnChg chg="mod">
          <ac:chgData name="Brady Hine" userId="0f73625f626f0fef" providerId="LiveId" clId="{CE92F0CF-5BEF-4032-8F07-155A255D1604}" dt="2022-05-02T20:05:43.879" v="3474" actId="478"/>
          <ac:cxnSpMkLst>
            <pc:docMk/>
            <pc:sldMk cId="849152751" sldId="297"/>
            <ac:cxnSpMk id="11" creationId="{5986F647-8336-23D1-8931-6F064437B60A}"/>
          </ac:cxnSpMkLst>
        </pc:cxnChg>
        <pc:cxnChg chg="mod">
          <ac:chgData name="Brady Hine" userId="0f73625f626f0fef" providerId="LiveId" clId="{CE92F0CF-5BEF-4032-8F07-155A255D1604}" dt="2022-05-02T20:05:43.879" v="3474" actId="478"/>
          <ac:cxnSpMkLst>
            <pc:docMk/>
            <pc:sldMk cId="849152751" sldId="297"/>
            <ac:cxnSpMk id="13" creationId="{244D2D90-8955-87A1-18B8-C75C548D62D1}"/>
          </ac:cxnSpMkLst>
        </pc:cxnChg>
      </pc:sldChg>
      <pc:sldChg chg="addSp delSp modSp add mod ord">
        <pc:chgData name="Brady Hine" userId="0f73625f626f0fef" providerId="LiveId" clId="{CE92F0CF-5BEF-4032-8F07-155A255D1604}" dt="2022-05-03T21:25:47.832" v="6836" actId="2711"/>
        <pc:sldMkLst>
          <pc:docMk/>
          <pc:sldMk cId="2768536235" sldId="298"/>
        </pc:sldMkLst>
        <pc:spChg chg="mod">
          <ac:chgData name="Brady Hine" userId="0f73625f626f0fef" providerId="LiveId" clId="{CE92F0CF-5BEF-4032-8F07-155A255D1604}" dt="2022-05-03T21:25:42.714" v="6835" actId="2711"/>
          <ac:spMkLst>
            <pc:docMk/>
            <pc:sldMk cId="2768536235" sldId="298"/>
            <ac:spMk id="2" creationId="{AEF085A5-EF9C-48E8-A23F-E6BB8D5CDB76}"/>
          </ac:spMkLst>
        </pc:spChg>
        <pc:spChg chg="mod">
          <ac:chgData name="Brady Hine" userId="0f73625f626f0fef" providerId="LiveId" clId="{CE92F0CF-5BEF-4032-8F07-155A255D1604}" dt="2022-05-03T21:25:47.832" v="6836" actId="2711"/>
          <ac:spMkLst>
            <pc:docMk/>
            <pc:sldMk cId="2768536235" sldId="298"/>
            <ac:spMk id="3" creationId="{52DF7417-BC7B-46A1-8AB9-034E48297376}"/>
          </ac:spMkLst>
        </pc:spChg>
        <pc:spChg chg="mod">
          <ac:chgData name="Brady Hine" userId="0f73625f626f0fef" providerId="LiveId" clId="{CE92F0CF-5BEF-4032-8F07-155A255D1604}" dt="2022-05-02T20:16:26.165" v="3796" actId="403"/>
          <ac:spMkLst>
            <pc:docMk/>
            <pc:sldMk cId="2768536235" sldId="298"/>
            <ac:spMk id="51" creationId="{38D07E5A-F1C2-55CB-4EE5-18050449A169}"/>
          </ac:spMkLst>
        </pc:spChg>
        <pc:spChg chg="mod">
          <ac:chgData name="Brady Hine" userId="0f73625f626f0fef" providerId="LiveId" clId="{CE92F0CF-5BEF-4032-8F07-155A255D1604}" dt="2022-05-02T20:16:34.129" v="3800" actId="404"/>
          <ac:spMkLst>
            <pc:docMk/>
            <pc:sldMk cId="2768536235" sldId="298"/>
            <ac:spMk id="52" creationId="{4A0AD652-8465-B446-31B0-265865A3B42C}"/>
          </ac:spMkLst>
        </pc:spChg>
        <pc:spChg chg="mod">
          <ac:chgData name="Brady Hine" userId="0f73625f626f0fef" providerId="LiveId" clId="{CE92F0CF-5BEF-4032-8F07-155A255D1604}" dt="2022-05-02T20:16:30.431" v="3798" actId="404"/>
          <ac:spMkLst>
            <pc:docMk/>
            <pc:sldMk cId="2768536235" sldId="298"/>
            <ac:spMk id="53" creationId="{7AC083AC-D84B-1778-80E2-185781E924B5}"/>
          </ac:spMkLst>
        </pc:spChg>
        <pc:spChg chg="mod">
          <ac:chgData name="Brady Hine" userId="0f73625f626f0fef" providerId="LiveId" clId="{CE92F0CF-5BEF-4032-8F07-155A255D1604}" dt="2022-05-02T20:16:17.909" v="3791" actId="571"/>
          <ac:spMkLst>
            <pc:docMk/>
            <pc:sldMk cId="2768536235" sldId="298"/>
            <ac:spMk id="54" creationId="{CB892973-AC90-7DA3-3BC9-EDFB1D73C5B9}"/>
          </ac:spMkLst>
        </pc:spChg>
        <pc:spChg chg="mod">
          <ac:chgData name="Brady Hine" userId="0f73625f626f0fef" providerId="LiveId" clId="{CE92F0CF-5BEF-4032-8F07-155A255D1604}" dt="2022-05-02T20:16:17.909" v="3791" actId="571"/>
          <ac:spMkLst>
            <pc:docMk/>
            <pc:sldMk cId="2768536235" sldId="298"/>
            <ac:spMk id="55" creationId="{ABF178BA-8315-1F50-10D3-18456C8505C2}"/>
          </ac:spMkLst>
        </pc:spChg>
        <pc:spChg chg="mod">
          <ac:chgData name="Brady Hine" userId="0f73625f626f0fef" providerId="LiveId" clId="{CE92F0CF-5BEF-4032-8F07-155A255D1604}" dt="2022-05-02T20:16:17.909" v="3791" actId="571"/>
          <ac:spMkLst>
            <pc:docMk/>
            <pc:sldMk cId="2768536235" sldId="298"/>
            <ac:spMk id="56" creationId="{984AB79E-049E-C6DE-C2C4-F1398A6FA892}"/>
          </ac:spMkLst>
        </pc:spChg>
        <pc:spChg chg="mod">
          <ac:chgData name="Brady Hine" userId="0f73625f626f0fef" providerId="LiveId" clId="{CE92F0CF-5BEF-4032-8F07-155A255D1604}" dt="2022-05-02T20:16:17.909" v="3791" actId="571"/>
          <ac:spMkLst>
            <pc:docMk/>
            <pc:sldMk cId="2768536235" sldId="298"/>
            <ac:spMk id="57" creationId="{9D38002A-BD47-E8BF-9903-D24278AC5D5D}"/>
          </ac:spMkLst>
        </pc:spChg>
        <pc:spChg chg="mod">
          <ac:chgData name="Brady Hine" userId="0f73625f626f0fef" providerId="LiveId" clId="{CE92F0CF-5BEF-4032-8F07-155A255D1604}" dt="2022-05-02T20:16:17.909" v="3791" actId="571"/>
          <ac:spMkLst>
            <pc:docMk/>
            <pc:sldMk cId="2768536235" sldId="298"/>
            <ac:spMk id="58" creationId="{AB5AD250-D81C-BF47-1553-3CB3BF97F118}"/>
          </ac:spMkLst>
        </pc:spChg>
        <pc:spChg chg="mod">
          <ac:chgData name="Brady Hine" userId="0f73625f626f0fef" providerId="LiveId" clId="{CE92F0CF-5BEF-4032-8F07-155A255D1604}" dt="2022-05-02T20:16:17.909" v="3791" actId="571"/>
          <ac:spMkLst>
            <pc:docMk/>
            <pc:sldMk cId="2768536235" sldId="298"/>
            <ac:spMk id="59" creationId="{67ECC871-8503-101C-B75E-F5551E70E24F}"/>
          </ac:spMkLst>
        </pc:spChg>
        <pc:spChg chg="add mod">
          <ac:chgData name="Brady Hine" userId="0f73625f626f0fef" providerId="LiveId" clId="{CE92F0CF-5BEF-4032-8F07-155A255D1604}" dt="2022-05-02T20:16:17.909" v="3791" actId="571"/>
          <ac:spMkLst>
            <pc:docMk/>
            <pc:sldMk cId="2768536235" sldId="298"/>
            <ac:spMk id="60" creationId="{1EB1B933-4C41-37D2-F691-41991FDA8452}"/>
          </ac:spMkLst>
        </pc:spChg>
        <pc:spChg chg="add mod">
          <ac:chgData name="Brady Hine" userId="0f73625f626f0fef" providerId="LiveId" clId="{CE92F0CF-5BEF-4032-8F07-155A255D1604}" dt="2022-05-02T20:16:17.909" v="3791" actId="571"/>
          <ac:spMkLst>
            <pc:docMk/>
            <pc:sldMk cId="2768536235" sldId="298"/>
            <ac:spMk id="61" creationId="{CF871491-5B6D-6F89-C8BF-1161BF000E6C}"/>
          </ac:spMkLst>
        </pc:spChg>
        <pc:spChg chg="add mod">
          <ac:chgData name="Brady Hine" userId="0f73625f626f0fef" providerId="LiveId" clId="{CE92F0CF-5BEF-4032-8F07-155A255D1604}" dt="2022-05-02T20:16:17.244" v="3790" actId="571"/>
          <ac:spMkLst>
            <pc:docMk/>
            <pc:sldMk cId="2768536235" sldId="298"/>
            <ac:spMk id="62" creationId="{8FEB7489-4096-72CC-B0CC-CD80967DDA19}"/>
          </ac:spMkLst>
        </pc:spChg>
        <pc:spChg chg="add mod">
          <ac:chgData name="Brady Hine" userId="0f73625f626f0fef" providerId="LiveId" clId="{CE92F0CF-5BEF-4032-8F07-155A255D1604}" dt="2022-05-02T20:16:17.244" v="3790" actId="571"/>
          <ac:spMkLst>
            <pc:docMk/>
            <pc:sldMk cId="2768536235" sldId="298"/>
            <ac:spMk id="63" creationId="{699DF636-3D18-9800-4532-6C63E6A1E8AB}"/>
          </ac:spMkLst>
        </pc:spChg>
        <pc:spChg chg="del">
          <ac:chgData name="Brady Hine" userId="0f73625f626f0fef" providerId="LiveId" clId="{CE92F0CF-5BEF-4032-8F07-155A255D1604}" dt="2022-05-02T20:13:06.974" v="3622" actId="478"/>
          <ac:spMkLst>
            <pc:docMk/>
            <pc:sldMk cId="2768536235" sldId="298"/>
            <ac:spMk id="64" creationId="{DD580181-3642-E395-7AE8-D1891F1624AC}"/>
          </ac:spMkLst>
        </pc:spChg>
        <pc:spChg chg="add mod">
          <ac:chgData name="Brady Hine" userId="0f73625f626f0fef" providerId="LiveId" clId="{CE92F0CF-5BEF-4032-8F07-155A255D1604}" dt="2022-05-02T20:16:17.244" v="3790" actId="571"/>
          <ac:spMkLst>
            <pc:docMk/>
            <pc:sldMk cId="2768536235" sldId="298"/>
            <ac:spMk id="65" creationId="{2AAC68E0-1ED5-02F6-C7D1-3D6F098735BE}"/>
          </ac:spMkLst>
        </pc:spChg>
        <pc:grpChg chg="del">
          <ac:chgData name="Brady Hine" userId="0f73625f626f0fef" providerId="LiveId" clId="{CE92F0CF-5BEF-4032-8F07-155A255D1604}" dt="2022-05-02T20:13:04.981" v="3621" actId="478"/>
          <ac:grpSpMkLst>
            <pc:docMk/>
            <pc:sldMk cId="2768536235" sldId="298"/>
            <ac:grpSpMk id="18" creationId="{C179B9B1-FD4D-8558-C1CC-EF9B17DD53FD}"/>
          </ac:grpSpMkLst>
        </pc:grpChg>
        <pc:grpChg chg="add mod">
          <ac:chgData name="Brady Hine" userId="0f73625f626f0fef" providerId="LiveId" clId="{CE92F0CF-5BEF-4032-8F07-155A255D1604}" dt="2022-05-02T20:16:17.909" v="3791" actId="571"/>
          <ac:grpSpMkLst>
            <pc:docMk/>
            <pc:sldMk cId="2768536235" sldId="298"/>
            <ac:grpSpMk id="44" creationId="{0A6B619D-B2E9-5B26-A4B2-B7AE982D308E}"/>
          </ac:grpSpMkLst>
        </pc:grpChg>
        <pc:graphicFrameChg chg="del">
          <ac:chgData name="Brady Hine" userId="0f73625f626f0fef" providerId="LiveId" clId="{CE92F0CF-5BEF-4032-8F07-155A255D1604}" dt="2022-05-02T20:13:12.885" v="3625" actId="478"/>
          <ac:graphicFrameMkLst>
            <pc:docMk/>
            <pc:sldMk cId="2768536235" sldId="298"/>
            <ac:graphicFrameMk id="23" creationId="{D98CE4B4-A68C-7BC0-1167-65438C8D1C40}"/>
          </ac:graphicFrameMkLst>
        </pc:graphicFrameChg>
        <pc:graphicFrameChg chg="del">
          <ac:chgData name="Brady Hine" userId="0f73625f626f0fef" providerId="LiveId" clId="{CE92F0CF-5BEF-4032-8F07-155A255D1604}" dt="2022-05-02T20:13:11.428" v="3624" actId="478"/>
          <ac:graphicFrameMkLst>
            <pc:docMk/>
            <pc:sldMk cId="2768536235" sldId="298"/>
            <ac:graphicFrameMk id="24" creationId="{5EA53BC4-F648-92FB-9959-6F3C694416A9}"/>
          </ac:graphicFrameMkLst>
        </pc:graphicFrameChg>
        <pc:graphicFrameChg chg="del">
          <ac:chgData name="Brady Hine" userId="0f73625f626f0fef" providerId="LiveId" clId="{CE92F0CF-5BEF-4032-8F07-155A255D1604}" dt="2022-05-02T20:13:08.625" v="3623" actId="478"/>
          <ac:graphicFrameMkLst>
            <pc:docMk/>
            <pc:sldMk cId="2768536235" sldId="298"/>
            <ac:graphicFrameMk id="25" creationId="{0EB64330-30A7-D8C5-D07B-EC4921E402CC}"/>
          </ac:graphicFrameMkLst>
        </pc:graphicFrameChg>
        <pc:picChg chg="mod">
          <ac:chgData name="Brady Hine" userId="0f73625f626f0fef" providerId="LiveId" clId="{CE92F0CF-5BEF-4032-8F07-155A255D1604}" dt="2022-05-02T20:16:17.909" v="3791" actId="571"/>
          <ac:picMkLst>
            <pc:docMk/>
            <pc:sldMk cId="2768536235" sldId="298"/>
            <ac:picMk id="45" creationId="{3183C225-034A-7A22-3C4D-9FC610C48134}"/>
          </ac:picMkLst>
        </pc:picChg>
        <pc:picChg chg="mod">
          <ac:chgData name="Brady Hine" userId="0f73625f626f0fef" providerId="LiveId" clId="{CE92F0CF-5BEF-4032-8F07-155A255D1604}" dt="2022-05-02T20:16:17.909" v="3791" actId="571"/>
          <ac:picMkLst>
            <pc:docMk/>
            <pc:sldMk cId="2768536235" sldId="298"/>
            <ac:picMk id="46" creationId="{77EA3F12-9995-534D-358C-528B758A1BE6}"/>
          </ac:picMkLst>
        </pc:picChg>
        <pc:picChg chg="mod">
          <ac:chgData name="Brady Hine" userId="0f73625f626f0fef" providerId="LiveId" clId="{CE92F0CF-5BEF-4032-8F07-155A255D1604}" dt="2022-05-02T20:16:17.909" v="3791" actId="571"/>
          <ac:picMkLst>
            <pc:docMk/>
            <pc:sldMk cId="2768536235" sldId="298"/>
            <ac:picMk id="47" creationId="{21B9022C-2B05-274D-284B-86FD2D360E6D}"/>
          </ac:picMkLst>
        </pc:picChg>
        <pc:picChg chg="mod">
          <ac:chgData name="Brady Hine" userId="0f73625f626f0fef" providerId="LiveId" clId="{CE92F0CF-5BEF-4032-8F07-155A255D1604}" dt="2022-05-02T20:16:17.909" v="3791" actId="571"/>
          <ac:picMkLst>
            <pc:docMk/>
            <pc:sldMk cId="2768536235" sldId="298"/>
            <ac:picMk id="48" creationId="{F1E54020-176B-8311-36C5-010A28296C50}"/>
          </ac:picMkLst>
        </pc:picChg>
        <pc:picChg chg="mod">
          <ac:chgData name="Brady Hine" userId="0f73625f626f0fef" providerId="LiveId" clId="{CE92F0CF-5BEF-4032-8F07-155A255D1604}" dt="2022-05-02T20:16:17.909" v="3791" actId="571"/>
          <ac:picMkLst>
            <pc:docMk/>
            <pc:sldMk cId="2768536235" sldId="298"/>
            <ac:picMk id="49" creationId="{3B8F0350-5C26-D729-38CB-EE3D0F3010D1}"/>
          </ac:picMkLst>
        </pc:picChg>
        <pc:picChg chg="mod">
          <ac:chgData name="Brady Hine" userId="0f73625f626f0fef" providerId="LiveId" clId="{CE92F0CF-5BEF-4032-8F07-155A255D1604}" dt="2022-05-02T20:16:17.909" v="3791" actId="571"/>
          <ac:picMkLst>
            <pc:docMk/>
            <pc:sldMk cId="2768536235" sldId="298"/>
            <ac:picMk id="50" creationId="{A1746A7C-D55B-4093-2D77-392D6AE7255A}"/>
          </ac:picMkLst>
        </pc:picChg>
        <pc:cxnChg chg="mod">
          <ac:chgData name="Brady Hine" userId="0f73625f626f0fef" providerId="LiveId" clId="{CE92F0CF-5BEF-4032-8F07-155A255D1604}" dt="2022-05-02T20:13:04.981" v="3621" actId="478"/>
          <ac:cxnSpMkLst>
            <pc:docMk/>
            <pc:sldMk cId="2768536235" sldId="298"/>
            <ac:cxnSpMk id="113" creationId="{2C34F4C5-918D-D449-E096-0D649CAD29C1}"/>
          </ac:cxnSpMkLst>
        </pc:cxnChg>
        <pc:cxnChg chg="mod">
          <ac:chgData name="Brady Hine" userId="0f73625f626f0fef" providerId="LiveId" clId="{CE92F0CF-5BEF-4032-8F07-155A255D1604}" dt="2022-05-02T20:13:04.981" v="3621" actId="478"/>
          <ac:cxnSpMkLst>
            <pc:docMk/>
            <pc:sldMk cId="2768536235" sldId="298"/>
            <ac:cxnSpMk id="114" creationId="{B49A6E6E-C48C-CD9B-C286-A701393B551B}"/>
          </ac:cxnSpMkLst>
        </pc:cxnChg>
        <pc:cxnChg chg="mod">
          <ac:chgData name="Brady Hine" userId="0f73625f626f0fef" providerId="LiveId" clId="{CE92F0CF-5BEF-4032-8F07-155A255D1604}" dt="2022-05-02T20:13:04.981" v="3621" actId="478"/>
          <ac:cxnSpMkLst>
            <pc:docMk/>
            <pc:sldMk cId="2768536235" sldId="298"/>
            <ac:cxnSpMk id="115" creationId="{A52F2E0F-1EF8-9463-4BA7-F31CAEF8D4AD}"/>
          </ac:cxnSpMkLst>
        </pc:cxnChg>
      </pc:sldChg>
      <pc:sldChg chg="delSp modSp add mod">
        <pc:chgData name="Brady Hine" userId="0f73625f626f0fef" providerId="LiveId" clId="{CE92F0CF-5BEF-4032-8F07-155A255D1604}" dt="2022-05-03T21:26:17.127" v="6888" actId="1035"/>
        <pc:sldMkLst>
          <pc:docMk/>
          <pc:sldMk cId="925990934" sldId="299"/>
        </pc:sldMkLst>
        <pc:spChg chg="mod">
          <ac:chgData name="Brady Hine" userId="0f73625f626f0fef" providerId="LiveId" clId="{CE92F0CF-5BEF-4032-8F07-155A255D1604}" dt="2022-05-03T21:26:17.127" v="6888" actId="1035"/>
          <ac:spMkLst>
            <pc:docMk/>
            <pc:sldMk cId="925990934" sldId="299"/>
            <ac:spMk id="2" creationId="{AEF085A5-EF9C-48E8-A23F-E6BB8D5CDB76}"/>
          </ac:spMkLst>
        </pc:spChg>
        <pc:spChg chg="mod">
          <ac:chgData name="Brady Hine" userId="0f73625f626f0fef" providerId="LiveId" clId="{CE92F0CF-5BEF-4032-8F07-155A255D1604}" dt="2022-05-03T21:26:12.218" v="6870" actId="1035"/>
          <ac:spMkLst>
            <pc:docMk/>
            <pc:sldMk cId="925990934" sldId="299"/>
            <ac:spMk id="3" creationId="{52DF7417-BC7B-46A1-8AB9-034E48297376}"/>
          </ac:spMkLst>
        </pc:spChg>
        <pc:spChg chg="mod">
          <ac:chgData name="Brady Hine" userId="0f73625f626f0fef" providerId="LiveId" clId="{CE92F0CF-5BEF-4032-8F07-155A255D1604}" dt="2022-05-03T21:26:03.639" v="6837" actId="2711"/>
          <ac:spMkLst>
            <pc:docMk/>
            <pc:sldMk cId="925990934" sldId="299"/>
            <ac:spMk id="4" creationId="{495CC130-E688-4F31-B01C-B2E1B0474447}"/>
          </ac:spMkLst>
        </pc:spChg>
        <pc:grpChg chg="del">
          <ac:chgData name="Brady Hine" userId="0f73625f626f0fef" providerId="LiveId" clId="{CE92F0CF-5BEF-4032-8F07-155A255D1604}" dt="2022-05-02T20:20:51.637" v="3829" actId="478"/>
          <ac:grpSpMkLst>
            <pc:docMk/>
            <pc:sldMk cId="925990934" sldId="299"/>
            <ac:grpSpMk id="44" creationId="{0A6B619D-B2E9-5B26-A4B2-B7AE982D308E}"/>
          </ac:grpSpMkLst>
        </pc:grpChg>
      </pc:sldChg>
      <pc:sldChg chg="addSp delSp modSp add mod setBg modAnim">
        <pc:chgData name="Brady Hine" userId="0f73625f626f0fef" providerId="LiveId" clId="{CE92F0CF-5BEF-4032-8F07-155A255D1604}" dt="2022-05-04T15:25:59.347" v="7054" actId="404"/>
        <pc:sldMkLst>
          <pc:docMk/>
          <pc:sldMk cId="559953663" sldId="300"/>
        </pc:sldMkLst>
        <pc:spChg chg="mod">
          <ac:chgData name="Brady Hine" userId="0f73625f626f0fef" providerId="LiveId" clId="{CE92F0CF-5BEF-4032-8F07-155A255D1604}" dt="2022-05-03T21:26:31.284" v="6889" actId="2711"/>
          <ac:spMkLst>
            <pc:docMk/>
            <pc:sldMk cId="559953663" sldId="300"/>
            <ac:spMk id="2" creationId="{AEF085A5-EF9C-48E8-A23F-E6BB8D5CDB76}"/>
          </ac:spMkLst>
        </pc:spChg>
        <pc:spChg chg="add del mod">
          <ac:chgData name="Brady Hine" userId="0f73625f626f0fef" providerId="LiveId" clId="{CE92F0CF-5BEF-4032-8F07-155A255D1604}" dt="2022-05-04T15:25:59.347" v="7054" actId="404"/>
          <ac:spMkLst>
            <pc:docMk/>
            <pc:sldMk cId="559953663" sldId="300"/>
            <ac:spMk id="3" creationId="{52DF7417-BC7B-46A1-8AB9-034E48297376}"/>
          </ac:spMkLst>
        </pc:spChg>
        <pc:spChg chg="mod ord">
          <ac:chgData name="Brady Hine" userId="0f73625f626f0fef" providerId="LiveId" clId="{CE92F0CF-5BEF-4032-8F07-155A255D1604}" dt="2022-05-03T21:26:31.284" v="6889" actId="2711"/>
          <ac:spMkLst>
            <pc:docMk/>
            <pc:sldMk cId="559953663" sldId="300"/>
            <ac:spMk id="4" creationId="{495CC130-E688-4F31-B01C-B2E1B0474447}"/>
          </ac:spMkLst>
        </pc:spChg>
        <pc:spChg chg="add del">
          <ac:chgData name="Brady Hine" userId="0f73625f626f0fef" providerId="LiveId" clId="{CE92F0CF-5BEF-4032-8F07-155A255D1604}" dt="2022-05-02T20:38:06.345" v="5061" actId="26606"/>
          <ac:spMkLst>
            <pc:docMk/>
            <pc:sldMk cId="559953663" sldId="300"/>
            <ac:spMk id="11" creationId="{A4AC5506-6312-4701-8D3C-40187889A947}"/>
          </ac:spMkLst>
        </pc:spChg>
        <pc:graphicFrameChg chg="add del mod">
          <ac:chgData name="Brady Hine" userId="0f73625f626f0fef" providerId="LiveId" clId="{CE92F0CF-5BEF-4032-8F07-155A255D1604}" dt="2022-05-02T20:38:00.580" v="5058"/>
          <ac:graphicFrameMkLst>
            <pc:docMk/>
            <pc:sldMk cId="559953663" sldId="300"/>
            <ac:graphicFrameMk id="5" creationId="{94D116F8-F59E-7B44-F4C9-CA219C1635E1}"/>
          </ac:graphicFrameMkLst>
        </pc:graphicFrameChg>
        <pc:graphicFrameChg chg="add del mod">
          <ac:chgData name="Brady Hine" userId="0f73625f626f0fef" providerId="LiveId" clId="{CE92F0CF-5BEF-4032-8F07-155A255D1604}" dt="2022-05-02T20:39:26.282" v="5102"/>
          <ac:graphicFrameMkLst>
            <pc:docMk/>
            <pc:sldMk cId="559953663" sldId="300"/>
            <ac:graphicFrameMk id="10" creationId="{7EE2EA27-020E-EAE8-73F7-B9378AB96EC4}"/>
          </ac:graphicFrameMkLst>
        </pc:graphicFrameChg>
        <pc:graphicFrameChg chg="add mod modGraphic">
          <ac:chgData name="Brady Hine" userId="0f73625f626f0fef" providerId="LiveId" clId="{CE92F0CF-5BEF-4032-8F07-155A255D1604}" dt="2022-05-03T21:26:31.284" v="6889" actId="2711"/>
          <ac:graphicFrameMkLst>
            <pc:docMk/>
            <pc:sldMk cId="559953663" sldId="300"/>
            <ac:graphicFrameMk id="12" creationId="{57DF4F08-F72C-DCE8-033C-5E7345CDCD4E}"/>
          </ac:graphicFrameMkLst>
        </pc:graphicFrameChg>
        <pc:graphicFrameChg chg="add mod modGraphic">
          <ac:chgData name="Brady Hine" userId="0f73625f626f0fef" providerId="LiveId" clId="{CE92F0CF-5BEF-4032-8F07-155A255D1604}" dt="2022-05-03T21:26:31.284" v="6889" actId="2711"/>
          <ac:graphicFrameMkLst>
            <pc:docMk/>
            <pc:sldMk cId="559953663" sldId="300"/>
            <ac:graphicFrameMk id="13" creationId="{04859A4D-3C04-C31C-3094-2691E00D21CE}"/>
          </ac:graphicFrameMkLst>
        </pc:graphicFrameChg>
        <pc:picChg chg="add del mod">
          <ac:chgData name="Brady Hine" userId="0f73625f626f0fef" providerId="LiveId" clId="{CE92F0CF-5BEF-4032-8F07-155A255D1604}" dt="2022-05-02T20:39:00.836" v="5096"/>
          <ac:picMkLst>
            <pc:docMk/>
            <pc:sldMk cId="559953663" sldId="300"/>
            <ac:picMk id="6" creationId="{8F402A58-4C04-42D6-39F2-78F3348B3096}"/>
          </ac:picMkLst>
        </pc:picChg>
        <pc:picChg chg="add del mod">
          <ac:chgData name="Brady Hine" userId="0f73625f626f0fef" providerId="LiveId" clId="{CE92F0CF-5BEF-4032-8F07-155A255D1604}" dt="2022-05-02T20:38:57.223" v="5093"/>
          <ac:picMkLst>
            <pc:docMk/>
            <pc:sldMk cId="559953663" sldId="300"/>
            <ac:picMk id="8" creationId="{5D47C931-78F6-B664-BDD7-485638A7BA07}"/>
          </ac:picMkLst>
        </pc:picChg>
        <pc:picChg chg="add del mod">
          <ac:chgData name="Brady Hine" userId="0f73625f626f0fef" providerId="LiveId" clId="{CE92F0CF-5BEF-4032-8F07-155A255D1604}" dt="2022-05-02T20:39:10.621" v="5098" actId="478"/>
          <ac:picMkLst>
            <pc:docMk/>
            <pc:sldMk cId="559953663" sldId="300"/>
            <ac:picMk id="9" creationId="{5CD771F0-6267-AC28-E6E5-0E9CE26C9768}"/>
          </ac:picMkLst>
        </pc:picChg>
      </pc:sldChg>
      <pc:sldChg chg="addSp modSp new mod">
        <pc:chgData name="Brady Hine" userId="0f73625f626f0fef" providerId="LiveId" clId="{CE92F0CF-5BEF-4032-8F07-155A255D1604}" dt="2022-05-03T21:30:00.402" v="7032"/>
        <pc:sldMkLst>
          <pc:docMk/>
          <pc:sldMk cId="1137833684" sldId="301"/>
        </pc:sldMkLst>
        <pc:spChg chg="mod">
          <ac:chgData name="Brady Hine" userId="0f73625f626f0fef" providerId="LiveId" clId="{CE92F0CF-5BEF-4032-8F07-155A255D1604}" dt="2022-05-03T21:28:10.418" v="6996" actId="2711"/>
          <ac:spMkLst>
            <pc:docMk/>
            <pc:sldMk cId="1137833684" sldId="301"/>
            <ac:spMk id="2" creationId="{126785E9-F9AB-3AB9-7742-1485DD07746F}"/>
          </ac:spMkLst>
        </pc:spChg>
        <pc:spChg chg="mod">
          <ac:chgData name="Brady Hine" userId="0f73625f626f0fef" providerId="LiveId" clId="{CE92F0CF-5BEF-4032-8F07-155A255D1604}" dt="2022-05-03T21:28:10.418" v="6996" actId="2711"/>
          <ac:spMkLst>
            <pc:docMk/>
            <pc:sldMk cId="1137833684" sldId="301"/>
            <ac:spMk id="3" creationId="{C81514E6-AA33-C57F-43F7-3B26F528E226}"/>
          </ac:spMkLst>
        </pc:spChg>
        <pc:spChg chg="add mod">
          <ac:chgData name="Brady Hine" userId="0f73625f626f0fef" providerId="LiveId" clId="{CE92F0CF-5BEF-4032-8F07-155A255D1604}" dt="2022-05-03T21:30:00.402" v="7032"/>
          <ac:spMkLst>
            <pc:docMk/>
            <pc:sldMk cId="1137833684" sldId="301"/>
            <ac:spMk id="4" creationId="{B99E979D-B1BE-E195-7174-5A38DD7EFDE3}"/>
          </ac:spMkLst>
        </pc:spChg>
      </pc:sldChg>
      <pc:sldChg chg="addSp delSp modSp new mod">
        <pc:chgData name="Brady Hine" userId="0f73625f626f0fef" providerId="LiveId" clId="{CE92F0CF-5BEF-4032-8F07-155A255D1604}" dt="2022-05-03T22:42:17.045" v="7050" actId="1076"/>
        <pc:sldMkLst>
          <pc:docMk/>
          <pc:sldMk cId="3673623992" sldId="302"/>
        </pc:sldMkLst>
        <pc:spChg chg="mod">
          <ac:chgData name="Brady Hine" userId="0f73625f626f0fef" providerId="LiveId" clId="{CE92F0CF-5BEF-4032-8F07-155A255D1604}" dt="2022-05-03T21:28:35.128" v="7001" actId="14100"/>
          <ac:spMkLst>
            <pc:docMk/>
            <pc:sldMk cId="3673623992" sldId="302"/>
            <ac:spMk id="2" creationId="{1D315EBD-FAF5-A379-914C-D0514C5EF40A}"/>
          </ac:spMkLst>
        </pc:spChg>
        <pc:spChg chg="del mod">
          <ac:chgData name="Brady Hine" userId="0f73625f626f0fef" providerId="LiveId" clId="{CE92F0CF-5BEF-4032-8F07-155A255D1604}" dt="2022-05-03T21:07:08.131" v="6405" actId="478"/>
          <ac:spMkLst>
            <pc:docMk/>
            <pc:sldMk cId="3673623992" sldId="302"/>
            <ac:spMk id="3" creationId="{995467E4-80F1-97AC-8107-1712284A43E1}"/>
          </ac:spMkLst>
        </pc:spChg>
        <pc:spChg chg="add del mod">
          <ac:chgData name="Brady Hine" userId="0f73625f626f0fef" providerId="LiveId" clId="{CE92F0CF-5BEF-4032-8F07-155A255D1604}" dt="2022-05-03T21:07:10.916" v="6406" actId="478"/>
          <ac:spMkLst>
            <pc:docMk/>
            <pc:sldMk cId="3673623992" sldId="302"/>
            <ac:spMk id="5" creationId="{0B0BAF53-03C0-8787-6379-7BEC955EADD0}"/>
          </ac:spMkLst>
        </pc:spChg>
        <pc:spChg chg="del mod">
          <ac:chgData name="Brady Hine" userId="0f73625f626f0fef" providerId="LiveId" clId="{CE92F0CF-5BEF-4032-8F07-155A255D1604}" dt="2022-05-03T21:08:50.359" v="6425" actId="478"/>
          <ac:spMkLst>
            <pc:docMk/>
            <pc:sldMk cId="3673623992" sldId="302"/>
            <ac:spMk id="7" creationId="{2B6A0C36-20F8-1747-A808-B330D30E0C8A}"/>
          </ac:spMkLst>
        </pc:spChg>
        <pc:spChg chg="del mod">
          <ac:chgData name="Brady Hine" userId="0f73625f626f0fef" providerId="LiveId" clId="{CE92F0CF-5BEF-4032-8F07-155A255D1604}" dt="2022-05-03T21:08:47.272" v="6424" actId="478"/>
          <ac:spMkLst>
            <pc:docMk/>
            <pc:sldMk cId="3673623992" sldId="302"/>
            <ac:spMk id="13" creationId="{756BE322-95B1-DF68-7B23-21FE23AAD653}"/>
          </ac:spMkLst>
        </pc:spChg>
        <pc:spChg chg="del mod">
          <ac:chgData name="Brady Hine" userId="0f73625f626f0fef" providerId="LiveId" clId="{CE92F0CF-5BEF-4032-8F07-155A255D1604}" dt="2022-05-03T21:09:07.096" v="6431" actId="478"/>
          <ac:spMkLst>
            <pc:docMk/>
            <pc:sldMk cId="3673623992" sldId="302"/>
            <ac:spMk id="17" creationId="{716B228A-F6C0-2F69-05BB-D439DBF190A6}"/>
          </ac:spMkLst>
        </pc:spChg>
        <pc:spChg chg="del mod">
          <ac:chgData name="Brady Hine" userId="0f73625f626f0fef" providerId="LiveId" clId="{CE92F0CF-5BEF-4032-8F07-155A255D1604}" dt="2022-05-03T21:09:03.902" v="6430" actId="478"/>
          <ac:spMkLst>
            <pc:docMk/>
            <pc:sldMk cId="3673623992" sldId="302"/>
            <ac:spMk id="18" creationId="{AD036335-8402-6D23-BB04-45274515FB94}"/>
          </ac:spMkLst>
        </pc:spChg>
        <pc:spChg chg="del mod">
          <ac:chgData name="Brady Hine" userId="0f73625f626f0fef" providerId="LiveId" clId="{CE92F0CF-5BEF-4032-8F07-155A255D1604}" dt="2022-05-03T21:09:00.416" v="6429" actId="478"/>
          <ac:spMkLst>
            <pc:docMk/>
            <pc:sldMk cId="3673623992" sldId="302"/>
            <ac:spMk id="19" creationId="{8D481310-68BB-D690-9AA2-6F2E76A7870E}"/>
          </ac:spMkLst>
        </pc:spChg>
        <pc:spChg chg="mod">
          <ac:chgData name="Brady Hine" userId="0f73625f626f0fef" providerId="LiveId" clId="{CE92F0CF-5BEF-4032-8F07-155A255D1604}" dt="2022-05-03T21:08:07.965" v="6409" actId="571"/>
          <ac:spMkLst>
            <pc:docMk/>
            <pc:sldMk cId="3673623992" sldId="302"/>
            <ac:spMk id="21" creationId="{6149F717-F08E-BCBD-A836-302C57D0BBA0}"/>
          </ac:spMkLst>
        </pc:spChg>
        <pc:spChg chg="mod">
          <ac:chgData name="Brady Hine" userId="0f73625f626f0fef" providerId="LiveId" clId="{CE92F0CF-5BEF-4032-8F07-155A255D1604}" dt="2022-05-03T21:08:07.965" v="6409" actId="571"/>
          <ac:spMkLst>
            <pc:docMk/>
            <pc:sldMk cId="3673623992" sldId="302"/>
            <ac:spMk id="26" creationId="{1B7944E9-57A4-9683-1732-ED7F2E297E8D}"/>
          </ac:spMkLst>
        </pc:spChg>
        <pc:spChg chg="mod">
          <ac:chgData name="Brady Hine" userId="0f73625f626f0fef" providerId="LiveId" clId="{CE92F0CF-5BEF-4032-8F07-155A255D1604}" dt="2022-05-03T21:08:07.965" v="6409" actId="571"/>
          <ac:spMkLst>
            <pc:docMk/>
            <pc:sldMk cId="3673623992" sldId="302"/>
            <ac:spMk id="29" creationId="{85F4B9D7-E269-1DA1-0B83-39D07C83BDE5}"/>
          </ac:spMkLst>
        </pc:spChg>
        <pc:spChg chg="mod">
          <ac:chgData name="Brady Hine" userId="0f73625f626f0fef" providerId="LiveId" clId="{CE92F0CF-5BEF-4032-8F07-155A255D1604}" dt="2022-05-03T21:08:07.965" v="6409" actId="571"/>
          <ac:spMkLst>
            <pc:docMk/>
            <pc:sldMk cId="3673623992" sldId="302"/>
            <ac:spMk id="30" creationId="{AB7B52D3-01E6-DF8F-4974-2EE0F5007D20}"/>
          </ac:spMkLst>
        </pc:spChg>
        <pc:spChg chg="mod">
          <ac:chgData name="Brady Hine" userId="0f73625f626f0fef" providerId="LiveId" clId="{CE92F0CF-5BEF-4032-8F07-155A255D1604}" dt="2022-05-03T21:08:07.965" v="6409" actId="571"/>
          <ac:spMkLst>
            <pc:docMk/>
            <pc:sldMk cId="3673623992" sldId="302"/>
            <ac:spMk id="31" creationId="{712892F2-C8FD-D0EC-EA32-0EE245340C59}"/>
          </ac:spMkLst>
        </pc:spChg>
        <pc:spChg chg="mod">
          <ac:chgData name="Brady Hine" userId="0f73625f626f0fef" providerId="LiveId" clId="{CE92F0CF-5BEF-4032-8F07-155A255D1604}" dt="2022-05-03T21:08:07.965" v="6409" actId="571"/>
          <ac:spMkLst>
            <pc:docMk/>
            <pc:sldMk cId="3673623992" sldId="302"/>
            <ac:spMk id="34" creationId="{A158ECA9-F6B1-345B-B254-A6FAD30D6308}"/>
          </ac:spMkLst>
        </pc:spChg>
        <pc:spChg chg="mod">
          <ac:chgData name="Brady Hine" userId="0f73625f626f0fef" providerId="LiveId" clId="{CE92F0CF-5BEF-4032-8F07-155A255D1604}" dt="2022-05-03T21:08:07.965" v="6409" actId="571"/>
          <ac:spMkLst>
            <pc:docMk/>
            <pc:sldMk cId="3673623992" sldId="302"/>
            <ac:spMk id="35" creationId="{3EB0D156-7239-D0CC-44D3-95180CA5FF0A}"/>
          </ac:spMkLst>
        </pc:spChg>
        <pc:spChg chg="mod">
          <ac:chgData name="Brady Hine" userId="0f73625f626f0fef" providerId="LiveId" clId="{CE92F0CF-5BEF-4032-8F07-155A255D1604}" dt="2022-05-03T21:08:07.965" v="6409" actId="571"/>
          <ac:spMkLst>
            <pc:docMk/>
            <pc:sldMk cId="3673623992" sldId="302"/>
            <ac:spMk id="38" creationId="{DF238155-DCA7-B9C2-BD46-CBDBC8CAD729}"/>
          </ac:spMkLst>
        </pc:spChg>
        <pc:spChg chg="mod">
          <ac:chgData name="Brady Hine" userId="0f73625f626f0fef" providerId="LiveId" clId="{CE92F0CF-5BEF-4032-8F07-155A255D1604}" dt="2022-05-03T21:08:07.965" v="6409" actId="571"/>
          <ac:spMkLst>
            <pc:docMk/>
            <pc:sldMk cId="3673623992" sldId="302"/>
            <ac:spMk id="39" creationId="{839A272A-78C4-F52B-EAB3-37F63915F3A2}"/>
          </ac:spMkLst>
        </pc:spChg>
        <pc:spChg chg="del mod">
          <ac:chgData name="Brady Hine" userId="0f73625f626f0fef" providerId="LiveId" clId="{CE92F0CF-5BEF-4032-8F07-155A255D1604}" dt="2022-05-03T21:09:14.157" v="6433" actId="478"/>
          <ac:spMkLst>
            <pc:docMk/>
            <pc:sldMk cId="3673623992" sldId="302"/>
            <ac:spMk id="42" creationId="{82EAA8F2-F8BE-846A-5C42-C515BECEE930}"/>
          </ac:spMkLst>
        </pc:spChg>
        <pc:spChg chg="del mod">
          <ac:chgData name="Brady Hine" userId="0f73625f626f0fef" providerId="LiveId" clId="{CE92F0CF-5BEF-4032-8F07-155A255D1604}" dt="2022-05-03T21:09:09.827" v="6432" actId="478"/>
          <ac:spMkLst>
            <pc:docMk/>
            <pc:sldMk cId="3673623992" sldId="302"/>
            <ac:spMk id="43" creationId="{728500F0-1D4D-7CA7-3F63-9666E05852FE}"/>
          </ac:spMkLst>
        </pc:spChg>
        <pc:spChg chg="del mod">
          <ac:chgData name="Brady Hine" userId="0f73625f626f0fef" providerId="LiveId" clId="{CE92F0CF-5BEF-4032-8F07-155A255D1604}" dt="2022-05-03T21:09:18.961" v="6434" actId="478"/>
          <ac:spMkLst>
            <pc:docMk/>
            <pc:sldMk cId="3673623992" sldId="302"/>
            <ac:spMk id="46" creationId="{D8D05523-327C-18D8-CD22-DC20BB3EAF1F}"/>
          </ac:spMkLst>
        </pc:spChg>
        <pc:spChg chg="del mod topLvl">
          <ac:chgData name="Brady Hine" userId="0f73625f626f0fef" providerId="LiveId" clId="{CE92F0CF-5BEF-4032-8F07-155A255D1604}" dt="2022-05-03T21:09:23.163" v="6435" actId="478"/>
          <ac:spMkLst>
            <pc:docMk/>
            <pc:sldMk cId="3673623992" sldId="302"/>
            <ac:spMk id="47" creationId="{81B54937-3301-28E9-5AE4-D01B7127A70A}"/>
          </ac:spMkLst>
        </pc:spChg>
        <pc:spChg chg="add del mod">
          <ac:chgData name="Brady Hine" userId="0f73625f626f0fef" providerId="LiveId" clId="{CE92F0CF-5BEF-4032-8F07-155A255D1604}" dt="2022-05-03T21:08:34.558" v="6419" actId="478"/>
          <ac:spMkLst>
            <pc:docMk/>
            <pc:sldMk cId="3673623992" sldId="302"/>
            <ac:spMk id="48" creationId="{4E5046ED-ED8E-C34F-0557-EB9DF7B816FF}"/>
          </ac:spMkLst>
        </pc:spChg>
        <pc:spChg chg="add del mod">
          <ac:chgData name="Brady Hine" userId="0f73625f626f0fef" providerId="LiveId" clId="{CE92F0CF-5BEF-4032-8F07-155A255D1604}" dt="2022-05-03T21:08:34.558" v="6419" actId="478"/>
          <ac:spMkLst>
            <pc:docMk/>
            <pc:sldMk cId="3673623992" sldId="302"/>
            <ac:spMk id="53" creationId="{02571297-62DE-0D80-0A8A-A347081418BD}"/>
          </ac:spMkLst>
        </pc:spChg>
        <pc:spChg chg="add del mod">
          <ac:chgData name="Brady Hine" userId="0f73625f626f0fef" providerId="LiveId" clId="{CE92F0CF-5BEF-4032-8F07-155A255D1604}" dt="2022-05-03T21:08:34.558" v="6419" actId="478"/>
          <ac:spMkLst>
            <pc:docMk/>
            <pc:sldMk cId="3673623992" sldId="302"/>
            <ac:spMk id="55" creationId="{87F7CA11-751C-8263-D2B6-920CDF23BA00}"/>
          </ac:spMkLst>
        </pc:spChg>
        <pc:spChg chg="add del mod">
          <ac:chgData name="Brady Hine" userId="0f73625f626f0fef" providerId="LiveId" clId="{CE92F0CF-5BEF-4032-8F07-155A255D1604}" dt="2022-05-03T21:08:34.558" v="6419" actId="478"/>
          <ac:spMkLst>
            <pc:docMk/>
            <pc:sldMk cId="3673623992" sldId="302"/>
            <ac:spMk id="56" creationId="{DB06D8CF-0F83-0146-1887-61B69AB97D5E}"/>
          </ac:spMkLst>
        </pc:spChg>
        <pc:spChg chg="add del mod">
          <ac:chgData name="Brady Hine" userId="0f73625f626f0fef" providerId="LiveId" clId="{CE92F0CF-5BEF-4032-8F07-155A255D1604}" dt="2022-05-03T21:08:34.558" v="6419" actId="478"/>
          <ac:spMkLst>
            <pc:docMk/>
            <pc:sldMk cId="3673623992" sldId="302"/>
            <ac:spMk id="57" creationId="{3CFC3EBD-C4CC-18E5-B1C7-B476A2A2D803}"/>
          </ac:spMkLst>
        </pc:spChg>
        <pc:spChg chg="mod">
          <ac:chgData name="Brady Hine" userId="0f73625f626f0fef" providerId="LiveId" clId="{CE92F0CF-5BEF-4032-8F07-155A255D1604}" dt="2022-05-03T21:29:24.397" v="7028" actId="1076"/>
          <ac:spMkLst>
            <pc:docMk/>
            <pc:sldMk cId="3673623992" sldId="302"/>
            <ac:spMk id="60" creationId="{16F62567-0DED-905B-D442-D10040E4172B}"/>
          </ac:spMkLst>
        </pc:spChg>
        <pc:spChg chg="mod">
          <ac:chgData name="Brady Hine" userId="0f73625f626f0fef" providerId="LiveId" clId="{CE92F0CF-5BEF-4032-8F07-155A255D1604}" dt="2022-05-03T21:29:32.108" v="7029" actId="1076"/>
          <ac:spMkLst>
            <pc:docMk/>
            <pc:sldMk cId="3673623992" sldId="302"/>
            <ac:spMk id="61" creationId="{EADC0501-09B5-A16A-F1C6-70FA21B3756D}"/>
          </ac:spMkLst>
        </pc:spChg>
        <pc:spChg chg="mod">
          <ac:chgData name="Brady Hine" userId="0f73625f626f0fef" providerId="LiveId" clId="{CE92F0CF-5BEF-4032-8F07-155A255D1604}" dt="2022-05-03T21:29:38.525" v="7030" actId="1076"/>
          <ac:spMkLst>
            <pc:docMk/>
            <pc:sldMk cId="3673623992" sldId="302"/>
            <ac:spMk id="62" creationId="{21CAB5BF-AF1E-E66F-A61F-ECA80AAD0454}"/>
          </ac:spMkLst>
        </pc:spChg>
        <pc:spChg chg="mod">
          <ac:chgData name="Brady Hine" userId="0f73625f626f0fef" providerId="LiveId" clId="{CE92F0CF-5BEF-4032-8F07-155A255D1604}" dt="2022-05-03T21:29:43.953" v="7031" actId="1076"/>
          <ac:spMkLst>
            <pc:docMk/>
            <pc:sldMk cId="3673623992" sldId="302"/>
            <ac:spMk id="63" creationId="{A90ADEFF-9A9E-2054-71DD-0983E401EBF1}"/>
          </ac:spMkLst>
        </pc:spChg>
        <pc:spChg chg="mod">
          <ac:chgData name="Brady Hine" userId="0f73625f626f0fef" providerId="LiveId" clId="{CE92F0CF-5BEF-4032-8F07-155A255D1604}" dt="2022-05-03T21:13:20.922" v="6470"/>
          <ac:spMkLst>
            <pc:docMk/>
            <pc:sldMk cId="3673623992" sldId="302"/>
            <ac:spMk id="80" creationId="{0CA4CB5A-506E-075F-AFE6-754690BA80B8}"/>
          </ac:spMkLst>
        </pc:spChg>
        <pc:spChg chg="mod">
          <ac:chgData name="Brady Hine" userId="0f73625f626f0fef" providerId="LiveId" clId="{CE92F0CF-5BEF-4032-8F07-155A255D1604}" dt="2022-05-03T21:13:20.922" v="6470"/>
          <ac:spMkLst>
            <pc:docMk/>
            <pc:sldMk cId="3673623992" sldId="302"/>
            <ac:spMk id="81" creationId="{CEA7FDE6-0B56-2D26-E246-107C2403B736}"/>
          </ac:spMkLst>
        </pc:spChg>
        <pc:spChg chg="mod">
          <ac:chgData name="Brady Hine" userId="0f73625f626f0fef" providerId="LiveId" clId="{CE92F0CF-5BEF-4032-8F07-155A255D1604}" dt="2022-05-03T21:13:20.922" v="6470"/>
          <ac:spMkLst>
            <pc:docMk/>
            <pc:sldMk cId="3673623992" sldId="302"/>
            <ac:spMk id="82" creationId="{5F8FBAFE-22A9-613F-D719-DC168D7C2530}"/>
          </ac:spMkLst>
        </pc:spChg>
        <pc:spChg chg="mod">
          <ac:chgData name="Brady Hine" userId="0f73625f626f0fef" providerId="LiveId" clId="{CE92F0CF-5BEF-4032-8F07-155A255D1604}" dt="2022-05-03T21:13:20.922" v="6470"/>
          <ac:spMkLst>
            <pc:docMk/>
            <pc:sldMk cId="3673623992" sldId="302"/>
            <ac:spMk id="83" creationId="{E5753DE9-EA3F-8114-48A7-1C50E7ED16D3}"/>
          </ac:spMkLst>
        </pc:spChg>
        <pc:spChg chg="mod">
          <ac:chgData name="Brady Hine" userId="0f73625f626f0fef" providerId="LiveId" clId="{CE92F0CF-5BEF-4032-8F07-155A255D1604}" dt="2022-05-03T21:13:20.922" v="6470"/>
          <ac:spMkLst>
            <pc:docMk/>
            <pc:sldMk cId="3673623992" sldId="302"/>
            <ac:spMk id="84" creationId="{97F1A4D3-844C-D496-2803-2AA8B0F80273}"/>
          </ac:spMkLst>
        </pc:spChg>
        <pc:spChg chg="mod">
          <ac:chgData name="Brady Hine" userId="0f73625f626f0fef" providerId="LiveId" clId="{CE92F0CF-5BEF-4032-8F07-155A255D1604}" dt="2022-05-03T21:13:20.922" v="6470"/>
          <ac:spMkLst>
            <pc:docMk/>
            <pc:sldMk cId="3673623992" sldId="302"/>
            <ac:spMk id="85" creationId="{50472EDA-D171-F5B8-0A0D-A598CAE156ED}"/>
          </ac:spMkLst>
        </pc:spChg>
        <pc:spChg chg="add mod">
          <ac:chgData name="Brady Hine" userId="0f73625f626f0fef" providerId="LiveId" clId="{CE92F0CF-5BEF-4032-8F07-155A255D1604}" dt="2022-05-03T21:28:30.127" v="6999" actId="14100"/>
          <ac:spMkLst>
            <pc:docMk/>
            <pc:sldMk cId="3673623992" sldId="302"/>
            <ac:spMk id="86" creationId="{F8AC7B2A-DABB-41CD-EF7A-2CA236817940}"/>
          </ac:spMkLst>
        </pc:spChg>
        <pc:spChg chg="add mod">
          <ac:chgData name="Brady Hine" userId="0f73625f626f0fef" providerId="LiveId" clId="{CE92F0CF-5BEF-4032-8F07-155A255D1604}" dt="2022-05-03T21:28:30.127" v="6999" actId="14100"/>
          <ac:spMkLst>
            <pc:docMk/>
            <pc:sldMk cId="3673623992" sldId="302"/>
            <ac:spMk id="87" creationId="{9E671B47-4F84-D09A-8320-196A027346F0}"/>
          </ac:spMkLst>
        </pc:spChg>
        <pc:spChg chg="add mod">
          <ac:chgData name="Brady Hine" userId="0f73625f626f0fef" providerId="LiveId" clId="{CE92F0CF-5BEF-4032-8F07-155A255D1604}" dt="2022-05-03T21:28:30.127" v="6999" actId="14100"/>
          <ac:spMkLst>
            <pc:docMk/>
            <pc:sldMk cId="3673623992" sldId="302"/>
            <ac:spMk id="88" creationId="{3764AEBD-3FB5-A87A-A1A4-A48D81529016}"/>
          </ac:spMkLst>
        </pc:spChg>
        <pc:spChg chg="add mod">
          <ac:chgData name="Brady Hine" userId="0f73625f626f0fef" providerId="LiveId" clId="{CE92F0CF-5BEF-4032-8F07-155A255D1604}" dt="2022-05-03T21:28:30.127" v="6999" actId="14100"/>
          <ac:spMkLst>
            <pc:docMk/>
            <pc:sldMk cId="3673623992" sldId="302"/>
            <ac:spMk id="89" creationId="{8AC15A91-692C-ECFB-BA9B-8A1313B2A908}"/>
          </ac:spMkLst>
        </pc:spChg>
        <pc:spChg chg="add mod">
          <ac:chgData name="Brady Hine" userId="0f73625f626f0fef" providerId="LiveId" clId="{CE92F0CF-5BEF-4032-8F07-155A255D1604}" dt="2022-05-03T21:30:03.179" v="7033"/>
          <ac:spMkLst>
            <pc:docMk/>
            <pc:sldMk cId="3673623992" sldId="302"/>
            <ac:spMk id="90" creationId="{F7927EB2-14A1-A3A0-564B-CF672B8702A1}"/>
          </ac:spMkLst>
        </pc:spChg>
        <pc:spChg chg="add mod">
          <ac:chgData name="Brady Hine" userId="0f73625f626f0fef" providerId="LiveId" clId="{CE92F0CF-5BEF-4032-8F07-155A255D1604}" dt="2022-05-03T22:42:17.045" v="7050" actId="1076"/>
          <ac:spMkLst>
            <pc:docMk/>
            <pc:sldMk cId="3673623992" sldId="302"/>
            <ac:spMk id="91" creationId="{22791964-3173-112E-77C3-D9ED806D2F71}"/>
          </ac:spMkLst>
        </pc:spChg>
        <pc:grpChg chg="add del mod">
          <ac:chgData name="Brady Hine" userId="0f73625f626f0fef" providerId="LiveId" clId="{CE92F0CF-5BEF-4032-8F07-155A255D1604}" dt="2022-05-03T21:09:23.163" v="6435" actId="478"/>
          <ac:grpSpMkLst>
            <pc:docMk/>
            <pc:sldMk cId="3673623992" sldId="302"/>
            <ac:grpSpMk id="6" creationId="{B4375978-D100-722A-4B48-A93F8150E991}"/>
          </ac:grpSpMkLst>
        </pc:grpChg>
        <pc:grpChg chg="del mod">
          <ac:chgData name="Brady Hine" userId="0f73625f626f0fef" providerId="LiveId" clId="{CE92F0CF-5BEF-4032-8F07-155A255D1604}" dt="2022-05-03T21:08:52.233" v="6426" actId="478"/>
          <ac:grpSpMkLst>
            <pc:docMk/>
            <pc:sldMk cId="3673623992" sldId="302"/>
            <ac:grpSpMk id="10" creationId="{DD229443-2DB0-136A-9732-6A953587A6E3}"/>
          </ac:grpSpMkLst>
        </pc:grpChg>
        <pc:grpChg chg="del mod">
          <ac:chgData name="Brady Hine" userId="0f73625f626f0fef" providerId="LiveId" clId="{CE92F0CF-5BEF-4032-8F07-155A255D1604}" dt="2022-05-03T21:09:14.157" v="6433" actId="478"/>
          <ac:grpSpMkLst>
            <pc:docMk/>
            <pc:sldMk cId="3673623992" sldId="302"/>
            <ac:grpSpMk id="11" creationId="{5B4DFB4E-400C-7088-3A1B-7CCCBB80BE7D}"/>
          </ac:grpSpMkLst>
        </pc:grpChg>
        <pc:grpChg chg="del mod">
          <ac:chgData name="Brady Hine" userId="0f73625f626f0fef" providerId="LiveId" clId="{CE92F0CF-5BEF-4032-8F07-155A255D1604}" dt="2022-05-03T21:08:42.691" v="6421" actId="478"/>
          <ac:grpSpMkLst>
            <pc:docMk/>
            <pc:sldMk cId="3673623992" sldId="302"/>
            <ac:grpSpMk id="15" creationId="{7BF0A2CE-FFA7-1149-9E37-1EA11A49CE96}"/>
          </ac:grpSpMkLst>
        </pc:grpChg>
        <pc:grpChg chg="del mod topLvl">
          <ac:chgData name="Brady Hine" userId="0f73625f626f0fef" providerId="LiveId" clId="{CE92F0CF-5BEF-4032-8F07-155A255D1604}" dt="2022-05-03T21:10:50.436" v="6448" actId="478"/>
          <ac:grpSpMkLst>
            <pc:docMk/>
            <pc:sldMk cId="3673623992" sldId="302"/>
            <ac:grpSpMk id="16" creationId="{8EFFBCD8-13EF-9892-22EB-5A1FCD00FD6A}"/>
          </ac:grpSpMkLst>
        </pc:grpChg>
        <pc:grpChg chg="mod">
          <ac:chgData name="Brady Hine" userId="0f73625f626f0fef" providerId="LiveId" clId="{CE92F0CF-5BEF-4032-8F07-155A255D1604}" dt="2022-05-03T21:08:07.965" v="6409" actId="571"/>
          <ac:grpSpMkLst>
            <pc:docMk/>
            <pc:sldMk cId="3673623992" sldId="302"/>
            <ac:grpSpMk id="23" creationId="{371AB065-9E44-838D-58D7-51E0AFBB0A73}"/>
          </ac:grpSpMkLst>
        </pc:grpChg>
        <pc:grpChg chg="mod">
          <ac:chgData name="Brady Hine" userId="0f73625f626f0fef" providerId="LiveId" clId="{CE92F0CF-5BEF-4032-8F07-155A255D1604}" dt="2022-05-03T21:08:07.965" v="6409" actId="571"/>
          <ac:grpSpMkLst>
            <pc:docMk/>
            <pc:sldMk cId="3673623992" sldId="302"/>
            <ac:grpSpMk id="24" creationId="{4B912C83-1DDD-B8E8-0B00-A1D773C2E372}"/>
          </ac:grpSpMkLst>
        </pc:grpChg>
        <pc:grpChg chg="mod">
          <ac:chgData name="Brady Hine" userId="0f73625f626f0fef" providerId="LiveId" clId="{CE92F0CF-5BEF-4032-8F07-155A255D1604}" dt="2022-05-03T21:08:07.965" v="6409" actId="571"/>
          <ac:grpSpMkLst>
            <pc:docMk/>
            <pc:sldMk cId="3673623992" sldId="302"/>
            <ac:grpSpMk id="28" creationId="{653B4BC3-1B3B-A176-A773-D8D3FBB788D1}"/>
          </ac:grpSpMkLst>
        </pc:grpChg>
        <pc:grpChg chg="mod">
          <ac:chgData name="Brady Hine" userId="0f73625f626f0fef" providerId="LiveId" clId="{CE92F0CF-5BEF-4032-8F07-155A255D1604}" dt="2022-05-03T21:08:07.965" v="6409" actId="571"/>
          <ac:grpSpMkLst>
            <pc:docMk/>
            <pc:sldMk cId="3673623992" sldId="302"/>
            <ac:grpSpMk id="33" creationId="{70DE906D-2EA3-69CF-454D-CD72B6D34958}"/>
          </ac:grpSpMkLst>
        </pc:grpChg>
        <pc:grpChg chg="mod">
          <ac:chgData name="Brady Hine" userId="0f73625f626f0fef" providerId="LiveId" clId="{CE92F0CF-5BEF-4032-8F07-155A255D1604}" dt="2022-05-03T21:08:07.965" v="6409" actId="571"/>
          <ac:grpSpMkLst>
            <pc:docMk/>
            <pc:sldMk cId="3673623992" sldId="302"/>
            <ac:grpSpMk id="37" creationId="{2BBAF3C8-4395-D31E-68E1-8D1E8550D22F}"/>
          </ac:grpSpMkLst>
        </pc:grpChg>
        <pc:grpChg chg="del mod">
          <ac:chgData name="Brady Hine" userId="0f73625f626f0fef" providerId="LiveId" clId="{CE92F0CF-5BEF-4032-8F07-155A255D1604}" dt="2022-05-03T21:09:09.827" v="6432" actId="478"/>
          <ac:grpSpMkLst>
            <pc:docMk/>
            <pc:sldMk cId="3673623992" sldId="302"/>
            <ac:grpSpMk id="41" creationId="{A852E562-7C5F-9747-93E5-BD9B68C9C3AA}"/>
          </ac:grpSpMkLst>
        </pc:grpChg>
        <pc:grpChg chg="del mod">
          <ac:chgData name="Brady Hine" userId="0f73625f626f0fef" providerId="LiveId" clId="{CE92F0CF-5BEF-4032-8F07-155A255D1604}" dt="2022-05-03T21:09:18.961" v="6434" actId="478"/>
          <ac:grpSpMkLst>
            <pc:docMk/>
            <pc:sldMk cId="3673623992" sldId="302"/>
            <ac:grpSpMk id="45" creationId="{3D4C8CFB-5FF5-8D96-FCBE-327291AD7415}"/>
          </ac:grpSpMkLst>
        </pc:grpChg>
        <pc:grpChg chg="add mod">
          <ac:chgData name="Brady Hine" userId="0f73625f626f0fef" providerId="LiveId" clId="{CE92F0CF-5BEF-4032-8F07-155A255D1604}" dt="2022-05-03T21:28:30.127" v="6999" actId="14100"/>
          <ac:grpSpMkLst>
            <pc:docMk/>
            <pc:sldMk cId="3673623992" sldId="302"/>
            <ac:grpSpMk id="58" creationId="{FCA603C3-2691-43EE-12EA-DB867CEF6A6F}"/>
          </ac:grpSpMkLst>
        </pc:grpChg>
        <pc:grpChg chg="mod">
          <ac:chgData name="Brady Hine" userId="0f73625f626f0fef" providerId="LiveId" clId="{CE92F0CF-5BEF-4032-8F07-155A255D1604}" dt="2022-05-03T21:28:25.478" v="6997" actId="2711"/>
          <ac:grpSpMkLst>
            <pc:docMk/>
            <pc:sldMk cId="3673623992" sldId="302"/>
            <ac:grpSpMk id="59" creationId="{7E0DE3AE-8A8D-AE8E-1A1A-6561CBA85328}"/>
          </ac:grpSpMkLst>
        </pc:grpChg>
        <pc:grpChg chg="add mod">
          <ac:chgData name="Brady Hine" userId="0f73625f626f0fef" providerId="LiveId" clId="{CE92F0CF-5BEF-4032-8F07-155A255D1604}" dt="2022-05-03T21:28:30.127" v="6999" actId="14100"/>
          <ac:grpSpMkLst>
            <pc:docMk/>
            <pc:sldMk cId="3673623992" sldId="302"/>
            <ac:grpSpMk id="66" creationId="{1940DEB2-3ED6-402A-83C2-68853F965138}"/>
          </ac:grpSpMkLst>
        </pc:grpChg>
        <pc:grpChg chg="add mod">
          <ac:chgData name="Brady Hine" userId="0f73625f626f0fef" providerId="LiveId" clId="{CE92F0CF-5BEF-4032-8F07-155A255D1604}" dt="2022-05-03T21:28:30.127" v="6999" actId="14100"/>
          <ac:grpSpMkLst>
            <pc:docMk/>
            <pc:sldMk cId="3673623992" sldId="302"/>
            <ac:grpSpMk id="70" creationId="{B4C2DF78-61C1-CD66-7C21-A73F33D1D051}"/>
          </ac:grpSpMkLst>
        </pc:grpChg>
        <pc:graphicFrameChg chg="mod">
          <ac:chgData name="Brady Hine" userId="0f73625f626f0fef" providerId="LiveId" clId="{CE92F0CF-5BEF-4032-8F07-155A255D1604}" dt="2022-05-03T21:29:13.416" v="7023" actId="404"/>
          <ac:graphicFrameMkLst>
            <pc:docMk/>
            <pc:sldMk cId="3673623992" sldId="302"/>
            <ac:graphicFrameMk id="64" creationId="{2EC129D3-4AE8-560A-25BF-8050A609AB93}"/>
          </ac:graphicFrameMkLst>
        </pc:graphicFrameChg>
        <pc:graphicFrameChg chg="mod">
          <ac:chgData name="Brady Hine" userId="0f73625f626f0fef" providerId="LiveId" clId="{CE92F0CF-5BEF-4032-8F07-155A255D1604}" dt="2022-05-03T21:29:16.942" v="7027" actId="404"/>
          <ac:graphicFrameMkLst>
            <pc:docMk/>
            <pc:sldMk cId="3673623992" sldId="302"/>
            <ac:graphicFrameMk id="65" creationId="{65DD20D5-48D9-A771-3480-3E5CAC75872D}"/>
          </ac:graphicFrameMkLst>
        </pc:graphicFrameChg>
        <pc:graphicFrameChg chg="add mod">
          <ac:chgData name="Brady Hine" userId="0f73625f626f0fef" providerId="LiveId" clId="{CE92F0CF-5BEF-4032-8F07-155A255D1604}" dt="2022-05-03T21:28:30.127" v="6999" actId="14100"/>
          <ac:graphicFrameMkLst>
            <pc:docMk/>
            <pc:sldMk cId="3673623992" sldId="302"/>
            <ac:graphicFrameMk id="69" creationId="{BD175B79-99A5-92BF-C964-9F25A338EFBC}"/>
          </ac:graphicFrameMkLst>
        </pc:graphicFrameChg>
        <pc:picChg chg="del mod">
          <ac:chgData name="Brady Hine" userId="0f73625f626f0fef" providerId="LiveId" clId="{CE92F0CF-5BEF-4032-8F07-155A255D1604}" dt="2022-05-03T21:08:54.391" v="6427" actId="478"/>
          <ac:picMkLst>
            <pc:docMk/>
            <pc:sldMk cId="3673623992" sldId="302"/>
            <ac:picMk id="8" creationId="{A1883494-B154-E483-B2CF-150267ED4C2E}"/>
          </ac:picMkLst>
        </pc:picChg>
        <pc:picChg chg="del mod">
          <ac:chgData name="Brady Hine" userId="0f73625f626f0fef" providerId="LiveId" clId="{CE92F0CF-5BEF-4032-8F07-155A255D1604}" dt="2022-05-03T21:08:56.521" v="6428" actId="478"/>
          <ac:picMkLst>
            <pc:docMk/>
            <pc:sldMk cId="3673623992" sldId="302"/>
            <ac:picMk id="9" creationId="{CC068104-712C-66F4-9C2B-73BC4979E388}"/>
          </ac:picMkLst>
        </pc:picChg>
        <pc:picChg chg="del mod">
          <ac:chgData name="Brady Hine" userId="0f73625f626f0fef" providerId="LiveId" clId="{CE92F0CF-5BEF-4032-8F07-155A255D1604}" dt="2022-05-03T21:08:37.849" v="6420" actId="478"/>
          <ac:picMkLst>
            <pc:docMk/>
            <pc:sldMk cId="3673623992" sldId="302"/>
            <ac:picMk id="12" creationId="{B44F3210-5ADB-811C-1230-285A2F4CD570}"/>
          </ac:picMkLst>
        </pc:picChg>
        <pc:picChg chg="del mod">
          <ac:chgData name="Brady Hine" userId="0f73625f626f0fef" providerId="LiveId" clId="{CE92F0CF-5BEF-4032-8F07-155A255D1604}" dt="2022-05-03T21:07:54.413" v="6408" actId="478"/>
          <ac:picMkLst>
            <pc:docMk/>
            <pc:sldMk cId="3673623992" sldId="302"/>
            <ac:picMk id="14" creationId="{9DBED65F-370F-8DC0-C492-F4DE6A13BA18}"/>
          </ac:picMkLst>
        </pc:picChg>
        <pc:picChg chg="mod">
          <ac:chgData name="Brady Hine" userId="0f73625f626f0fef" providerId="LiveId" clId="{CE92F0CF-5BEF-4032-8F07-155A255D1604}" dt="2022-05-03T21:08:07.965" v="6409" actId="571"/>
          <ac:picMkLst>
            <pc:docMk/>
            <pc:sldMk cId="3673623992" sldId="302"/>
            <ac:picMk id="20" creationId="{45BAAF10-016F-A3D6-5884-03AC2C7A38D3}"/>
          </ac:picMkLst>
        </pc:picChg>
        <pc:picChg chg="mod">
          <ac:chgData name="Brady Hine" userId="0f73625f626f0fef" providerId="LiveId" clId="{CE92F0CF-5BEF-4032-8F07-155A255D1604}" dt="2022-05-03T21:08:07.965" v="6409" actId="571"/>
          <ac:picMkLst>
            <pc:docMk/>
            <pc:sldMk cId="3673623992" sldId="302"/>
            <ac:picMk id="22" creationId="{6F37E71D-1DB5-94A4-281B-FB6604C5F0D2}"/>
          </ac:picMkLst>
        </pc:picChg>
        <pc:picChg chg="mod">
          <ac:chgData name="Brady Hine" userId="0f73625f626f0fef" providerId="LiveId" clId="{CE92F0CF-5BEF-4032-8F07-155A255D1604}" dt="2022-05-03T21:08:07.965" v="6409" actId="571"/>
          <ac:picMkLst>
            <pc:docMk/>
            <pc:sldMk cId="3673623992" sldId="302"/>
            <ac:picMk id="25" creationId="{98FDD485-22D5-8B6D-F2D9-C0D710BF110A}"/>
          </ac:picMkLst>
        </pc:picChg>
        <pc:picChg chg="mod">
          <ac:chgData name="Brady Hine" userId="0f73625f626f0fef" providerId="LiveId" clId="{CE92F0CF-5BEF-4032-8F07-155A255D1604}" dt="2022-05-03T21:08:07.965" v="6409" actId="571"/>
          <ac:picMkLst>
            <pc:docMk/>
            <pc:sldMk cId="3673623992" sldId="302"/>
            <ac:picMk id="27" creationId="{C5D3B658-C96F-7A6A-3EAE-BDDE1DAF32D1}"/>
          </ac:picMkLst>
        </pc:picChg>
        <pc:picChg chg="mod">
          <ac:chgData name="Brady Hine" userId="0f73625f626f0fef" providerId="LiveId" clId="{CE92F0CF-5BEF-4032-8F07-155A255D1604}" dt="2022-05-03T21:08:07.965" v="6409" actId="571"/>
          <ac:picMkLst>
            <pc:docMk/>
            <pc:sldMk cId="3673623992" sldId="302"/>
            <ac:picMk id="32" creationId="{3BEF9354-5689-E7E6-B0BF-5C34E659D21F}"/>
          </ac:picMkLst>
        </pc:picChg>
        <pc:picChg chg="mod">
          <ac:chgData name="Brady Hine" userId="0f73625f626f0fef" providerId="LiveId" clId="{CE92F0CF-5BEF-4032-8F07-155A255D1604}" dt="2022-05-03T21:08:07.965" v="6409" actId="571"/>
          <ac:picMkLst>
            <pc:docMk/>
            <pc:sldMk cId="3673623992" sldId="302"/>
            <ac:picMk id="36" creationId="{E8F3B777-060A-6FB0-10BD-E9103762E5BF}"/>
          </ac:picMkLst>
        </pc:picChg>
        <pc:picChg chg="del mod">
          <ac:chgData name="Brady Hine" userId="0f73625f626f0fef" providerId="LiveId" clId="{CE92F0CF-5BEF-4032-8F07-155A255D1604}" dt="2022-05-03T21:08:42.691" v="6421" actId="478"/>
          <ac:picMkLst>
            <pc:docMk/>
            <pc:sldMk cId="3673623992" sldId="302"/>
            <ac:picMk id="40" creationId="{C85D9B5C-24C2-C421-0571-3AA24358B0E1}"/>
          </ac:picMkLst>
        </pc:picChg>
        <pc:picChg chg="del mod">
          <ac:chgData name="Brady Hine" userId="0f73625f626f0fef" providerId="LiveId" clId="{CE92F0CF-5BEF-4032-8F07-155A255D1604}" dt="2022-05-03T21:08:52.233" v="6426" actId="478"/>
          <ac:picMkLst>
            <pc:docMk/>
            <pc:sldMk cId="3673623992" sldId="302"/>
            <ac:picMk id="44" creationId="{285E4679-4DD1-07BF-3CF1-5AF28F866983}"/>
          </ac:picMkLst>
        </pc:picChg>
        <pc:picChg chg="add del mod">
          <ac:chgData name="Brady Hine" userId="0f73625f626f0fef" providerId="LiveId" clId="{CE92F0CF-5BEF-4032-8F07-155A255D1604}" dt="2022-05-03T21:08:34.558" v="6419" actId="478"/>
          <ac:picMkLst>
            <pc:docMk/>
            <pc:sldMk cId="3673623992" sldId="302"/>
            <ac:picMk id="49" creationId="{C4B63FC3-E71A-7571-D8B5-3D593B01A754}"/>
          </ac:picMkLst>
        </pc:picChg>
        <pc:picChg chg="add del mod">
          <ac:chgData name="Brady Hine" userId="0f73625f626f0fef" providerId="LiveId" clId="{CE92F0CF-5BEF-4032-8F07-155A255D1604}" dt="2022-05-03T21:08:34.558" v="6419" actId="478"/>
          <ac:picMkLst>
            <pc:docMk/>
            <pc:sldMk cId="3673623992" sldId="302"/>
            <ac:picMk id="50" creationId="{A30B9FB5-7CEC-0671-7645-2A4AC6471CA4}"/>
          </ac:picMkLst>
        </pc:picChg>
        <pc:picChg chg="add del mod">
          <ac:chgData name="Brady Hine" userId="0f73625f626f0fef" providerId="LiveId" clId="{CE92F0CF-5BEF-4032-8F07-155A255D1604}" dt="2022-05-03T21:08:34.558" v="6419" actId="478"/>
          <ac:picMkLst>
            <pc:docMk/>
            <pc:sldMk cId="3673623992" sldId="302"/>
            <ac:picMk id="51" creationId="{199CAD43-EC4E-32A6-9630-51AAFC6EDE33}"/>
          </ac:picMkLst>
        </pc:picChg>
        <pc:picChg chg="add del mod">
          <ac:chgData name="Brady Hine" userId="0f73625f626f0fef" providerId="LiveId" clId="{CE92F0CF-5BEF-4032-8F07-155A255D1604}" dt="2022-05-03T21:08:34.558" v="6419" actId="478"/>
          <ac:picMkLst>
            <pc:docMk/>
            <pc:sldMk cId="3673623992" sldId="302"/>
            <ac:picMk id="52" creationId="{C034CF9A-BA8B-A872-730F-FD1EF0AF4C48}"/>
          </ac:picMkLst>
        </pc:picChg>
        <pc:picChg chg="add del mod">
          <ac:chgData name="Brady Hine" userId="0f73625f626f0fef" providerId="LiveId" clId="{CE92F0CF-5BEF-4032-8F07-155A255D1604}" dt="2022-05-03T21:08:34.558" v="6419" actId="478"/>
          <ac:picMkLst>
            <pc:docMk/>
            <pc:sldMk cId="3673623992" sldId="302"/>
            <ac:picMk id="54" creationId="{5622C8F7-6EBC-7D3B-5F71-35D61EA57187}"/>
          </ac:picMkLst>
        </pc:picChg>
        <pc:picChg chg="mod">
          <ac:chgData name="Brady Hine" userId="0f73625f626f0fef" providerId="LiveId" clId="{CE92F0CF-5BEF-4032-8F07-155A255D1604}" dt="2022-05-03T21:11:27.556" v="6453"/>
          <ac:picMkLst>
            <pc:docMk/>
            <pc:sldMk cId="3673623992" sldId="302"/>
            <ac:picMk id="67" creationId="{D53B348F-95F4-6D6B-B405-550DC0E2658B}"/>
          </ac:picMkLst>
        </pc:picChg>
        <pc:picChg chg="mod">
          <ac:chgData name="Brady Hine" userId="0f73625f626f0fef" providerId="LiveId" clId="{CE92F0CF-5BEF-4032-8F07-155A255D1604}" dt="2022-05-03T21:11:27.556" v="6453"/>
          <ac:picMkLst>
            <pc:docMk/>
            <pc:sldMk cId="3673623992" sldId="302"/>
            <ac:picMk id="68" creationId="{8D894CEE-04EF-8B12-1F1D-C1FD0FB1B82C}"/>
          </ac:picMkLst>
        </pc:picChg>
        <pc:picChg chg="mod">
          <ac:chgData name="Brady Hine" userId="0f73625f626f0fef" providerId="LiveId" clId="{CE92F0CF-5BEF-4032-8F07-155A255D1604}" dt="2022-05-03T21:13:20.922" v="6470"/>
          <ac:picMkLst>
            <pc:docMk/>
            <pc:sldMk cId="3673623992" sldId="302"/>
            <ac:picMk id="71" creationId="{5FC97EDC-B709-F58D-5070-043D182E390B}"/>
          </ac:picMkLst>
        </pc:picChg>
        <pc:picChg chg="mod">
          <ac:chgData name="Brady Hine" userId="0f73625f626f0fef" providerId="LiveId" clId="{CE92F0CF-5BEF-4032-8F07-155A255D1604}" dt="2022-05-03T21:13:20.922" v="6470"/>
          <ac:picMkLst>
            <pc:docMk/>
            <pc:sldMk cId="3673623992" sldId="302"/>
            <ac:picMk id="72" creationId="{3EBE0BA4-E292-4906-A892-5BAB4439E983}"/>
          </ac:picMkLst>
        </pc:picChg>
        <pc:picChg chg="mod">
          <ac:chgData name="Brady Hine" userId="0f73625f626f0fef" providerId="LiveId" clId="{CE92F0CF-5BEF-4032-8F07-155A255D1604}" dt="2022-05-03T21:13:20.922" v="6470"/>
          <ac:picMkLst>
            <pc:docMk/>
            <pc:sldMk cId="3673623992" sldId="302"/>
            <ac:picMk id="73" creationId="{5EF430FB-5EC8-56C1-D04A-094A3DCBA56D}"/>
          </ac:picMkLst>
        </pc:picChg>
        <pc:picChg chg="mod">
          <ac:chgData name="Brady Hine" userId="0f73625f626f0fef" providerId="LiveId" clId="{CE92F0CF-5BEF-4032-8F07-155A255D1604}" dt="2022-05-03T21:13:20.922" v="6470"/>
          <ac:picMkLst>
            <pc:docMk/>
            <pc:sldMk cId="3673623992" sldId="302"/>
            <ac:picMk id="74" creationId="{5D7E1498-A725-C437-939F-BEC7214B5429}"/>
          </ac:picMkLst>
        </pc:picChg>
        <pc:picChg chg="mod">
          <ac:chgData name="Brady Hine" userId="0f73625f626f0fef" providerId="LiveId" clId="{CE92F0CF-5BEF-4032-8F07-155A255D1604}" dt="2022-05-03T21:13:20.922" v="6470"/>
          <ac:picMkLst>
            <pc:docMk/>
            <pc:sldMk cId="3673623992" sldId="302"/>
            <ac:picMk id="75" creationId="{DE7DE079-58E0-0F3B-FB28-CE8EE474ED30}"/>
          </ac:picMkLst>
        </pc:picChg>
        <pc:picChg chg="mod">
          <ac:chgData name="Brady Hine" userId="0f73625f626f0fef" providerId="LiveId" clId="{CE92F0CF-5BEF-4032-8F07-155A255D1604}" dt="2022-05-03T21:13:20.922" v="6470"/>
          <ac:picMkLst>
            <pc:docMk/>
            <pc:sldMk cId="3673623992" sldId="302"/>
            <ac:picMk id="76" creationId="{24E8FF9B-923B-6424-B593-DD316202F92D}"/>
          </ac:picMkLst>
        </pc:picChg>
        <pc:picChg chg="mod">
          <ac:chgData name="Brady Hine" userId="0f73625f626f0fef" providerId="LiveId" clId="{CE92F0CF-5BEF-4032-8F07-155A255D1604}" dt="2022-05-03T21:13:20.922" v="6470"/>
          <ac:picMkLst>
            <pc:docMk/>
            <pc:sldMk cId="3673623992" sldId="302"/>
            <ac:picMk id="77" creationId="{9238ACE8-6316-8885-CA08-E8CEA81CF547}"/>
          </ac:picMkLst>
        </pc:picChg>
        <pc:picChg chg="mod">
          <ac:chgData name="Brady Hine" userId="0f73625f626f0fef" providerId="LiveId" clId="{CE92F0CF-5BEF-4032-8F07-155A255D1604}" dt="2022-05-03T21:13:20.922" v="6470"/>
          <ac:picMkLst>
            <pc:docMk/>
            <pc:sldMk cId="3673623992" sldId="302"/>
            <ac:picMk id="78" creationId="{D5D77CE5-D546-D758-ACAC-BB697CC9451F}"/>
          </ac:picMkLst>
        </pc:picChg>
        <pc:picChg chg="mod">
          <ac:chgData name="Brady Hine" userId="0f73625f626f0fef" providerId="LiveId" clId="{CE92F0CF-5BEF-4032-8F07-155A255D1604}" dt="2022-05-03T21:13:20.922" v="6470"/>
          <ac:picMkLst>
            <pc:docMk/>
            <pc:sldMk cId="3673623992" sldId="302"/>
            <ac:picMk id="79" creationId="{EEADAB4A-F86E-2667-0140-167166DB172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f73625f626f0fef/Documents/Fifth%20Year-DESKTOP-P7DLT30/Ghosh%20Lab/Migration%2003252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0f73625f626f0fef/Documents/Fifth%20Year-DESKTOP-P7DLT30/Ghosh%20Lab/Migration%20032522.xlsx" TargetMode="External"/><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a:t>
            </a:r>
            <a:r>
              <a:rPr lang="en-US" sz="1600" baseline="0" dirty="0">
                <a:latin typeface="Arial" panose="020B0604020202020204" pitchFamily="34" charset="0"/>
                <a:cs typeface="Arial" panose="020B0604020202020204" pitchFamily="34" charset="0"/>
              </a:rPr>
              <a:t> Wound Closure 11 Hours</a:t>
            </a:r>
            <a:endParaRPr lang="en-US" sz="16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032522.xlsx]Sheet1'!$F$16</c:f>
              <c:numCache>
                <c:formatCode>General</c:formatCode>
                <c:ptCount val="1"/>
                <c:pt idx="0">
                  <c:v>100</c:v>
                </c:pt>
              </c:numCache>
            </c:numRef>
          </c:val>
          <c:extLst>
            <c:ext xmlns:c16="http://schemas.microsoft.com/office/drawing/2014/chart" uri="{C3380CC4-5D6E-409C-BE32-E72D297353CC}">
              <c16:uniqueId val="{00000000-7E2D-4764-B69D-2D45AB1A8D6C}"/>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8.0339999999999989"/>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032522.xlsx]Sheet1'!$F$18</c:f>
              <c:numCache>
                <c:formatCode>General</c:formatCode>
                <c:ptCount val="1"/>
                <c:pt idx="0">
                  <c:v>23.06634356789105</c:v>
                </c:pt>
              </c:numCache>
            </c:numRef>
          </c:val>
          <c:extLst>
            <c:ext xmlns:c16="http://schemas.microsoft.com/office/drawing/2014/chart" uri="{C3380CC4-5D6E-409C-BE32-E72D297353CC}">
              <c16:uniqueId val="{00000001-7E2D-4764-B69D-2D45AB1A8D6C}"/>
            </c:ext>
          </c:extLst>
        </c:ser>
        <c:ser>
          <c:idx val="1"/>
          <c:order val="2"/>
          <c:tx>
            <c:strRef>
              <c:f>'[Migration 032522.xlsx]Sheet1'!$E$17</c:f>
              <c:strCache>
                <c:ptCount val="1"/>
                <c:pt idx="0">
                  <c:v>GSK</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2-7E2D-4764-B69D-2D45AB1A8D6C}"/>
              </c:ext>
            </c:extLst>
          </c:dPt>
          <c:errBars>
            <c:errBarType val="both"/>
            <c:errValType val="fixedVal"/>
            <c:noEndCap val="0"/>
            <c:val val="2.8559999999999994"/>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032522.xlsx]Sheet1'!$F$17</c:f>
              <c:numCache>
                <c:formatCode>General</c:formatCode>
                <c:ptCount val="1"/>
                <c:pt idx="0">
                  <c:v>17.260517075349163</c:v>
                </c:pt>
              </c:numCache>
            </c:numRef>
          </c:val>
          <c:extLst>
            <c:ext xmlns:c16="http://schemas.microsoft.com/office/drawing/2014/chart" uri="{C3380CC4-5D6E-409C-BE32-E72D297353CC}">
              <c16:uniqueId val="{00000003-7E2D-4764-B69D-2D45AB1A8D6C}"/>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a:t>
            </a:r>
            <a:r>
              <a:rPr lang="en-US" sz="1600" baseline="0" dirty="0">
                <a:latin typeface="Arial" panose="020B0604020202020204" pitchFamily="34" charset="0"/>
                <a:cs typeface="Arial" panose="020B0604020202020204" pitchFamily="34" charset="0"/>
              </a:rPr>
              <a:t> Wound Closure 24 hours</a:t>
            </a:r>
            <a:endParaRPr lang="en-US" sz="16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032522.xlsx]Sheet1'!$H$16</c:f>
              <c:numCache>
                <c:formatCode>General</c:formatCode>
                <c:ptCount val="1"/>
                <c:pt idx="0">
                  <c:v>100</c:v>
                </c:pt>
              </c:numCache>
            </c:numRef>
          </c:val>
          <c:extLst>
            <c:ext xmlns:c16="http://schemas.microsoft.com/office/drawing/2014/chart" uri="{C3380CC4-5D6E-409C-BE32-E72D297353CC}">
              <c16:uniqueId val="{00000000-1A59-4043-95E1-1FF985000103}"/>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10.62"/>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032522.xlsx]Sheet1'!$H$18</c:f>
              <c:numCache>
                <c:formatCode>General</c:formatCode>
                <c:ptCount val="1"/>
                <c:pt idx="0">
                  <c:v>30.306622057193778</c:v>
                </c:pt>
              </c:numCache>
            </c:numRef>
          </c:val>
          <c:extLst>
            <c:ext xmlns:c16="http://schemas.microsoft.com/office/drawing/2014/chart" uri="{C3380CC4-5D6E-409C-BE32-E72D297353CC}">
              <c16:uniqueId val="{00000001-1A59-4043-95E1-1FF985000103}"/>
            </c:ext>
          </c:extLst>
        </c:ser>
        <c:ser>
          <c:idx val="1"/>
          <c:order val="2"/>
          <c:tx>
            <c:strRef>
              <c:f>'[Migration 032522.xlsx]Sheet1'!$E$17</c:f>
              <c:strCache>
                <c:ptCount val="1"/>
                <c:pt idx="0">
                  <c:v>GSK</c:v>
                </c:pt>
              </c:strCache>
            </c:strRef>
          </c:tx>
          <c:spPr>
            <a:solidFill>
              <a:schemeClr val="accent2"/>
            </a:solidFill>
            <a:ln>
              <a:noFill/>
            </a:ln>
            <a:effectLst/>
          </c:spPr>
          <c:invertIfNegative val="0"/>
          <c:errBars>
            <c:errBarType val="both"/>
            <c:errValType val="fixedVal"/>
            <c:noEndCap val="0"/>
            <c:val val="19.919999999999998"/>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032522.xlsx]Sheet1'!$H$17</c:f>
              <c:numCache>
                <c:formatCode>General</c:formatCode>
                <c:ptCount val="1"/>
                <c:pt idx="0">
                  <c:v>28.669819380104059</c:v>
                </c:pt>
              </c:numCache>
            </c:numRef>
          </c:val>
          <c:extLst>
            <c:ext xmlns:c16="http://schemas.microsoft.com/office/drawing/2014/chart" uri="{C3380CC4-5D6E-409C-BE32-E72D297353CC}">
              <c16:uniqueId val="{00000002-1A59-4043-95E1-1FF985000103}"/>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Migration Trajectory (θ)</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Sheet1!$D$3</c:f>
              <c:strCache>
                <c:ptCount val="1"/>
                <c:pt idx="0">
                  <c:v>Mean Theta</c:v>
                </c:pt>
              </c:strCache>
            </c:strRef>
          </c:tx>
          <c:spPr>
            <a:solidFill>
              <a:schemeClr val="accent1"/>
            </a:solidFill>
            <a:ln>
              <a:noFill/>
            </a:ln>
            <a:effectLst/>
          </c:spPr>
          <c:invertIfNegative val="0"/>
          <c:errBars>
            <c:errBarType val="both"/>
            <c:errValType val="cust"/>
            <c:noEndCap val="0"/>
            <c:plus>
              <c:numRef>
                <c:f>Sheet1!$F$4:$F$6</c:f>
                <c:numCache>
                  <c:formatCode>General</c:formatCode>
                  <c:ptCount val="3"/>
                  <c:pt idx="0">
                    <c:v>26.95</c:v>
                  </c:pt>
                  <c:pt idx="1">
                    <c:v>26.45</c:v>
                  </c:pt>
                  <c:pt idx="2">
                    <c:v>27.9</c:v>
                  </c:pt>
                </c:numCache>
              </c:numRef>
            </c:plus>
            <c:minus>
              <c:numRef>
                <c:f>Sheet1!$F$4:$F$6</c:f>
                <c:numCache>
                  <c:formatCode>General</c:formatCode>
                  <c:ptCount val="3"/>
                  <c:pt idx="0">
                    <c:v>26.95</c:v>
                  </c:pt>
                  <c:pt idx="1">
                    <c:v>26.45</c:v>
                  </c:pt>
                  <c:pt idx="2">
                    <c:v>27.9</c:v>
                  </c:pt>
                </c:numCache>
              </c:numRef>
            </c:minus>
            <c:spPr>
              <a:noFill/>
              <a:ln w="9525" cap="flat" cmpd="sng" algn="ctr">
                <a:solidFill>
                  <a:schemeClr val="tx1">
                    <a:lumMod val="65000"/>
                    <a:lumOff val="35000"/>
                  </a:schemeClr>
                </a:solidFill>
                <a:round/>
              </a:ln>
              <a:effectLst/>
            </c:spPr>
          </c:errBars>
          <c:cat>
            <c:strRef>
              <c:f>Sheet1!$C$4:$C$6</c:f>
              <c:strCache>
                <c:ptCount val="3"/>
                <c:pt idx="0">
                  <c:v>Control</c:v>
                </c:pt>
                <c:pt idx="1">
                  <c:v>GSK</c:v>
                </c:pt>
                <c:pt idx="2">
                  <c:v>TSA</c:v>
                </c:pt>
              </c:strCache>
            </c:strRef>
          </c:cat>
          <c:val>
            <c:numRef>
              <c:f>Sheet1!$D$4:$D$6</c:f>
              <c:numCache>
                <c:formatCode>General</c:formatCode>
                <c:ptCount val="3"/>
                <c:pt idx="0">
                  <c:v>77.5</c:v>
                </c:pt>
                <c:pt idx="1">
                  <c:v>94</c:v>
                </c:pt>
                <c:pt idx="2">
                  <c:v>80.7</c:v>
                </c:pt>
              </c:numCache>
            </c:numRef>
          </c:val>
          <c:extLst>
            <c:ext xmlns:c16="http://schemas.microsoft.com/office/drawing/2014/chart" uri="{C3380CC4-5D6E-409C-BE32-E72D297353CC}">
              <c16:uniqueId val="{00000000-F096-4193-BBB1-970BBA54CAFE}"/>
            </c:ext>
          </c:extLst>
        </c:ser>
        <c:dLbls>
          <c:showLegendKey val="0"/>
          <c:showVal val="0"/>
          <c:showCatName val="0"/>
          <c:showSerName val="0"/>
          <c:showPercent val="0"/>
          <c:showBubbleSize val="0"/>
        </c:dLbls>
        <c:gapWidth val="219"/>
        <c:overlap val="-27"/>
        <c:axId val="354932128"/>
        <c:axId val="354927552"/>
      </c:barChart>
      <c:catAx>
        <c:axId val="354932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54927552"/>
        <c:crosses val="autoZero"/>
        <c:auto val="1"/>
        <c:lblAlgn val="ctr"/>
        <c:lblOffset val="100"/>
        <c:noMultiLvlLbl val="0"/>
      </c:catAx>
      <c:valAx>
        <c:axId val="35492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Degrees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54932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dirty="0">
                <a:latin typeface="Arial" panose="020B0604020202020204" pitchFamily="34" charset="0"/>
                <a:cs typeface="Arial" panose="020B0604020202020204" pitchFamily="34" charset="0"/>
              </a:rPr>
              <a:t>%</a:t>
            </a:r>
            <a:r>
              <a:rPr lang="en-US" sz="1000" baseline="0" dirty="0">
                <a:latin typeface="Arial" panose="020B0604020202020204" pitchFamily="34" charset="0"/>
                <a:cs typeface="Arial" panose="020B0604020202020204" pitchFamily="34" charset="0"/>
              </a:rPr>
              <a:t> Wound Closure 11 Hours</a:t>
            </a:r>
            <a:endParaRPr lang="en-US" sz="10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032522.xlsx]Sheet1'!$F$16</c:f>
              <c:numCache>
                <c:formatCode>General</c:formatCode>
                <c:ptCount val="1"/>
                <c:pt idx="0">
                  <c:v>100</c:v>
                </c:pt>
              </c:numCache>
            </c:numRef>
          </c:val>
          <c:extLst>
            <c:ext xmlns:c16="http://schemas.microsoft.com/office/drawing/2014/chart" uri="{C3380CC4-5D6E-409C-BE32-E72D297353CC}">
              <c16:uniqueId val="{00000000-D493-4DA5-9C58-727E402AC897}"/>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8.0339999999999989"/>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032522.xlsx]Sheet1'!$F$18</c:f>
              <c:numCache>
                <c:formatCode>General</c:formatCode>
                <c:ptCount val="1"/>
                <c:pt idx="0">
                  <c:v>23.06634356789105</c:v>
                </c:pt>
              </c:numCache>
            </c:numRef>
          </c:val>
          <c:extLst>
            <c:ext xmlns:c16="http://schemas.microsoft.com/office/drawing/2014/chart" uri="{C3380CC4-5D6E-409C-BE32-E72D297353CC}">
              <c16:uniqueId val="{00000001-D493-4DA5-9C58-727E402AC897}"/>
            </c:ext>
          </c:extLst>
        </c:ser>
        <c:ser>
          <c:idx val="1"/>
          <c:order val="2"/>
          <c:tx>
            <c:strRef>
              <c:f>'[Migration 032522.xlsx]Sheet1'!$E$17</c:f>
              <c:strCache>
                <c:ptCount val="1"/>
                <c:pt idx="0">
                  <c:v>GSK</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2-D493-4DA5-9C58-727E402AC897}"/>
              </c:ext>
            </c:extLst>
          </c:dPt>
          <c:errBars>
            <c:errBarType val="both"/>
            <c:errValType val="fixedVal"/>
            <c:noEndCap val="0"/>
            <c:val val="2.8559999999999994"/>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032522.xlsx]Sheet1'!$F$17</c:f>
              <c:numCache>
                <c:formatCode>General</c:formatCode>
                <c:ptCount val="1"/>
                <c:pt idx="0">
                  <c:v>17.260517075349163</c:v>
                </c:pt>
              </c:numCache>
            </c:numRef>
          </c:val>
          <c:extLst>
            <c:ext xmlns:c16="http://schemas.microsoft.com/office/drawing/2014/chart" uri="{C3380CC4-5D6E-409C-BE32-E72D297353CC}">
              <c16:uniqueId val="{00000003-D493-4DA5-9C58-727E402AC897}"/>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dirty="0">
                <a:latin typeface="Arial" panose="020B0604020202020204" pitchFamily="34" charset="0"/>
                <a:cs typeface="Arial" panose="020B0604020202020204" pitchFamily="34" charset="0"/>
              </a:rPr>
              <a:t>%</a:t>
            </a:r>
            <a:r>
              <a:rPr lang="en-US" sz="1000" baseline="0" dirty="0">
                <a:latin typeface="Arial" panose="020B0604020202020204" pitchFamily="34" charset="0"/>
                <a:cs typeface="Arial" panose="020B0604020202020204" pitchFamily="34" charset="0"/>
              </a:rPr>
              <a:t> Wound Closure 24 hours</a:t>
            </a:r>
            <a:endParaRPr lang="en-US" sz="10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032522.xlsx]Sheet1'!$H$16</c:f>
              <c:numCache>
                <c:formatCode>General</c:formatCode>
                <c:ptCount val="1"/>
                <c:pt idx="0">
                  <c:v>100</c:v>
                </c:pt>
              </c:numCache>
            </c:numRef>
          </c:val>
          <c:extLst>
            <c:ext xmlns:c16="http://schemas.microsoft.com/office/drawing/2014/chart" uri="{C3380CC4-5D6E-409C-BE32-E72D297353CC}">
              <c16:uniqueId val="{00000000-2AAB-4B60-8A6A-2724BD7202CE}"/>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10.62"/>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032522.xlsx]Sheet1'!$H$18</c:f>
              <c:numCache>
                <c:formatCode>General</c:formatCode>
                <c:ptCount val="1"/>
                <c:pt idx="0">
                  <c:v>30.306622057193778</c:v>
                </c:pt>
              </c:numCache>
            </c:numRef>
          </c:val>
          <c:extLst>
            <c:ext xmlns:c16="http://schemas.microsoft.com/office/drawing/2014/chart" uri="{C3380CC4-5D6E-409C-BE32-E72D297353CC}">
              <c16:uniqueId val="{00000001-2AAB-4B60-8A6A-2724BD7202CE}"/>
            </c:ext>
          </c:extLst>
        </c:ser>
        <c:ser>
          <c:idx val="1"/>
          <c:order val="2"/>
          <c:tx>
            <c:strRef>
              <c:f>'[Migration 032522.xlsx]Sheet1'!$E$17</c:f>
              <c:strCache>
                <c:ptCount val="1"/>
                <c:pt idx="0">
                  <c:v>GSK</c:v>
                </c:pt>
              </c:strCache>
            </c:strRef>
          </c:tx>
          <c:spPr>
            <a:solidFill>
              <a:schemeClr val="accent2"/>
            </a:solidFill>
            <a:ln>
              <a:noFill/>
            </a:ln>
            <a:effectLst/>
          </c:spPr>
          <c:invertIfNegative val="0"/>
          <c:errBars>
            <c:errBarType val="both"/>
            <c:errValType val="fixedVal"/>
            <c:noEndCap val="0"/>
            <c:val val="19.919999999999998"/>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032522.xlsx]Sheet1'!$H$17</c:f>
              <c:numCache>
                <c:formatCode>General</c:formatCode>
                <c:ptCount val="1"/>
                <c:pt idx="0">
                  <c:v>28.669819380104059</c:v>
                </c:pt>
              </c:numCache>
            </c:numRef>
          </c:val>
          <c:extLst>
            <c:ext xmlns:c16="http://schemas.microsoft.com/office/drawing/2014/chart" uri="{C3380CC4-5D6E-409C-BE32-E72D297353CC}">
              <c16:uniqueId val="{00000002-2AAB-4B60-8A6A-2724BD7202CE}"/>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Migration Trajectory (</a:t>
            </a:r>
            <a:r>
              <a:rPr lang="en-US" sz="1400" b="0" i="0" u="none" strike="noStrike" baseline="0" dirty="0">
                <a:effectLst/>
              </a:rPr>
              <a:t>θ</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Mean Theta</c:v>
                </c:pt>
              </c:strCache>
            </c:strRef>
          </c:tx>
          <c:spPr>
            <a:solidFill>
              <a:schemeClr val="accent1"/>
            </a:solidFill>
            <a:ln>
              <a:noFill/>
            </a:ln>
            <a:effectLst/>
          </c:spPr>
          <c:invertIfNegative val="0"/>
          <c:errBars>
            <c:errBarType val="both"/>
            <c:errValType val="cust"/>
            <c:noEndCap val="0"/>
            <c:plus>
              <c:numRef>
                <c:f>Sheet1!$F$4:$F$6</c:f>
                <c:numCache>
                  <c:formatCode>General</c:formatCode>
                  <c:ptCount val="3"/>
                  <c:pt idx="0">
                    <c:v>26.95</c:v>
                  </c:pt>
                  <c:pt idx="1">
                    <c:v>26.45</c:v>
                  </c:pt>
                  <c:pt idx="2">
                    <c:v>27.9</c:v>
                  </c:pt>
                </c:numCache>
              </c:numRef>
            </c:plus>
            <c:minus>
              <c:numRef>
                <c:f>Sheet1!$F$4:$F$6</c:f>
                <c:numCache>
                  <c:formatCode>General</c:formatCode>
                  <c:ptCount val="3"/>
                  <c:pt idx="0">
                    <c:v>26.95</c:v>
                  </c:pt>
                  <c:pt idx="1">
                    <c:v>26.45</c:v>
                  </c:pt>
                  <c:pt idx="2">
                    <c:v>27.9</c:v>
                  </c:pt>
                </c:numCache>
              </c:numRef>
            </c:minus>
            <c:spPr>
              <a:noFill/>
              <a:ln w="9525" cap="flat" cmpd="sng" algn="ctr">
                <a:solidFill>
                  <a:schemeClr val="tx1">
                    <a:lumMod val="65000"/>
                    <a:lumOff val="35000"/>
                  </a:schemeClr>
                </a:solidFill>
                <a:round/>
              </a:ln>
              <a:effectLst/>
            </c:spPr>
          </c:errBars>
          <c:cat>
            <c:strRef>
              <c:f>Sheet1!$C$4:$C$6</c:f>
              <c:strCache>
                <c:ptCount val="3"/>
                <c:pt idx="0">
                  <c:v>Control</c:v>
                </c:pt>
                <c:pt idx="1">
                  <c:v>GSK</c:v>
                </c:pt>
                <c:pt idx="2">
                  <c:v>TSA</c:v>
                </c:pt>
              </c:strCache>
            </c:strRef>
          </c:cat>
          <c:val>
            <c:numRef>
              <c:f>Sheet1!$D$4:$D$6</c:f>
              <c:numCache>
                <c:formatCode>General</c:formatCode>
                <c:ptCount val="3"/>
                <c:pt idx="0">
                  <c:v>77.5</c:v>
                </c:pt>
                <c:pt idx="1">
                  <c:v>94</c:v>
                </c:pt>
                <c:pt idx="2">
                  <c:v>80.7</c:v>
                </c:pt>
              </c:numCache>
            </c:numRef>
          </c:val>
          <c:extLst>
            <c:ext xmlns:c16="http://schemas.microsoft.com/office/drawing/2014/chart" uri="{C3380CC4-5D6E-409C-BE32-E72D297353CC}">
              <c16:uniqueId val="{00000000-0947-419A-BA24-855827F4C20A}"/>
            </c:ext>
          </c:extLst>
        </c:ser>
        <c:dLbls>
          <c:showLegendKey val="0"/>
          <c:showVal val="0"/>
          <c:showCatName val="0"/>
          <c:showSerName val="0"/>
          <c:showPercent val="0"/>
          <c:showBubbleSize val="0"/>
        </c:dLbls>
        <c:gapWidth val="219"/>
        <c:overlap val="-27"/>
        <c:axId val="354932128"/>
        <c:axId val="354927552"/>
      </c:barChart>
      <c:catAx>
        <c:axId val="354932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54927552"/>
        <c:crosses val="autoZero"/>
        <c:auto val="1"/>
        <c:lblAlgn val="ctr"/>
        <c:lblOffset val="100"/>
        <c:noMultiLvlLbl val="0"/>
      </c:catAx>
      <c:valAx>
        <c:axId val="35492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Degrees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54932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Angles'!$C$2:$C$232</cx:f>
        <cx:lvl ptCount="231" formatCode="General">
          <cx:pt idx="0">143.30265725670606</cx:pt>
          <cx:pt idx="1">25.83947598471044</cx:pt>
          <cx:pt idx="2">95.605492140220846</cx:pt>
          <cx:pt idx="3">118.47884149728523</cx:pt>
          <cx:pt idx="4">169.67089934505222</cx:pt>
          <cx:pt idx="5">143.31684909048619</cx:pt>
          <cx:pt idx="6">168.3833890061639</cx:pt>
          <cx:pt idx="7">92.22877576782588</cx:pt>
          <cx:pt idx="8">20.371819738900264</cx:pt>
          <cx:pt idx="9">59.363359023785875</cx:pt>
          <cx:pt idx="10">1.1910903639800949</cx:pt>
          <cx:pt idx="11">93.341974940341828</cx:pt>
          <cx:pt idx="12">175.17746387265615</cx:pt>
          <cx:pt idx="13">174.25262604235812</cx:pt>
          <cx:pt idx="14">59.76847796357562</cx:pt>
          <cx:pt idx="15">92.25928292546331</cx:pt>
          <cx:pt idx="16">46.311516838916951</cx:pt>
          <cx:pt idx="17">116.78484717164849</cx:pt>
          <cx:pt idx="18">166.74092309958817</cx:pt>
          <cx:pt idx="19">35.634593371329245</cx:pt>
          <cx:pt idx="20">10.921041045438836</cx:pt>
          <cx:pt idx="21">72.148505524585218</cx:pt>
          <cx:pt idx="22">158.31839993009302</cx:pt>
          <cx:pt idx="23">121.44925273820986</cx:pt>
          <cx:pt idx="24">85.064204413413307</cx:pt>
          <cx:pt idx="25">76.255309139995546</cx:pt>
          <cx:pt idx="26">53.557853873842781</cx:pt>
          <cx:pt idx="27">159.17071982973539</cx:pt>
          <cx:pt idx="28">49.632441800065322</cx:pt>
          <cx:pt idx="29">147.26455147072312</cx:pt>
          <cx:pt idx="30">63.749643978679543</cx:pt>
          <cx:pt idx="31">87.403146335445754</cx:pt>
          <cx:pt idx="32">2.9760422755582332</cx:pt>
          <cx:pt idx="33">54.191323650415455</cx:pt>
          <cx:pt idx="34">41.865055910950495</cx:pt>
          <cx:pt idx="35">63.930916830011661</cx:pt>
          <cx:pt idx="36">34.505087060903428</cx:pt>
          <cx:pt idx="37">86.01782027437217</cx:pt>
          <cx:pt idx="38">10.786272233029344</cx:pt>
          <cx:pt idx="39">69.30619332375062</cx:pt>
          <cx:pt idx="40">1.6867085323181694</cx:pt>
          <cx:pt idx="41">42.171793638302852</cx:pt>
          <cx:pt idx="42">98.650211027627805</cx:pt>
          <cx:pt idx="43">13.779128775988388</cx:pt>
          <cx:pt idx="44">134.98224405582195</cx:pt>
          <cx:pt idx="45">139.09595281059518</cx:pt>
          <cx:pt idx="46">34.207917073297807</cx:pt>
          <cx:pt idx="47">53.87942932247735</cx:pt>
          <cx:pt idx="48">35.08926660371597</cx:pt>
          <cx:pt idx="49">16.38580086325468</cx:pt>
          <cx:pt idx="50">71.019204251603171</cx:pt>
          <cx:pt idx="51">134.63654462206765</cx:pt>
          <cx:pt idx="52">23.890177193517335</cx:pt>
          <cx:pt idx="53">24.157388077235375</cx:pt>
          <cx:pt idx="54">141.1564671673041</cx:pt>
          <cx:pt idx="55">150.18773443798332</cx:pt>
          <cx:pt idx="56">145.38156943791179</cx:pt>
          <cx:pt idx="57">108.22411527672205</cx:pt>
          <cx:pt idx="58">46.553980837849281</cx:pt>
          <cx:pt idx="59">19.148440095414649</cx:pt>
          <cx:pt idx="60">13.949595378196623</cx:pt>
          <cx:pt idx="61">135.97001077843456</cx:pt>
          <cx:pt idx="62">58.273015001362729</cx:pt>
          <cx:pt idx="63">171.70188509008429</cx:pt>
          <cx:pt idx="64">2.4800157387518067</cx:pt>
          <cx:pt idx="65">132.65167951202073</cx:pt>
          <cx:pt idx="66">23.870754717245983</cx:pt>
          <cx:pt idx="67">115.23422608592482</cx:pt>
          <cx:pt idx="68">15.696639228387374</cx:pt>
          <cx:pt idx="69">105.17687484672776</cx:pt>
          <cx:pt idx="70">69.064406809263517</cx:pt>
          <cx:pt idx="71">45.002777832544702</cx:pt>
          <cx:pt idx="72">133.23870547311805</cx:pt>
          <cx:pt idx="73">28.470587904502963</cx:pt>
          <cx:pt idx="74">7.0254285275299804</cx:pt>
          <cx:pt idx="75">4.0831476058900842</cx:pt>
          <cx:pt idx="76">24.456478084882491</cx:pt>
        </cx:lvl>
      </cx:numDim>
    </cx:data>
  </cx:chartData>
  <cx:chart>
    <cx:title pos="t" align="ctr" overlay="0">
      <cx:tx>
        <cx:rich>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r>
              <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rPr>
              <a:t>Control </a:t>
            </a:r>
            <a:r>
              <a:rPr lang="en-US" sz="1400" b="0" i="0" u="none" strike="noStrike" baseline="0">
                <a:solidFill>
                  <a:sysClr val="windowText" lastClr="000000">
                    <a:lumMod val="65000"/>
                    <a:lumOff val="35000"/>
                  </a:sysClr>
                </a:solidFill>
                <a:effectLst/>
                <a:latin typeface="Arial" panose="020B0604020202020204" pitchFamily="34" charset="0"/>
                <a:ea typeface="Calibri" panose="020F0502020204030204" pitchFamily="34" charset="0"/>
                <a:cs typeface="Arial" panose="020B0604020202020204" pitchFamily="34" charset="0"/>
              </a:rPr>
              <a:t>(0 to 180)</a:t>
            </a:r>
            <a:endPar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endParaRPr>
          </a:p>
        </cx:rich>
      </cx:tx>
    </cx:title>
    <cx:plotArea>
      <cx:plotAreaRegion>
        <cx:series layoutId="clusteredColumn" uniqueId="{7767C4AE-7335-4E06-BB24-37658B1259D3}">
          <cx:tx>
            <cx:txData>
              <cx:f>'[Angle Data.xlsx]Compiled Angles'!$C$1</cx:f>
              <cx:v>ABS_Val</cx:v>
            </cx:txData>
          </cx:tx>
          <cx:dataId val="0"/>
          <cx:layoutPr>
            <cx:binning intervalClosed="r">
              <cx:binCount val="6"/>
            </cx:binning>
          </cx:layoutPr>
        </cx:series>
      </cx:plotAreaRegion>
      <cx:axis id="0">
        <cx:catScaling gapWidth="0"/>
        <cx:tickLabels/>
        <cx:numFmt formatCode="#,##0" sourceLinked="0"/>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prstClr val="black">
                  <a:lumMod val="65000"/>
                  <a:lumOff val="35000"/>
                </a:prstClr>
              </a:solidFill>
              <a:latin typeface="Arial" panose="020B0604020202020204" pitchFamily="34" charset="0"/>
              <a:cs typeface="Arial" panose="020B0604020202020204" pitchFamily="34" charset="0"/>
            </a:endParaRPr>
          </a:p>
        </cx:txPr>
      </cx:axis>
      <cx:axis id="1">
        <cx:valScaling/>
        <cx:majorGridlines/>
        <cx:tickLabels/>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prstClr val="black">
                  <a:lumMod val="65000"/>
                  <a:lumOff val="35000"/>
                </a:prstClr>
              </a:solidFill>
              <a:latin typeface="Arial" panose="020B0604020202020204" pitchFamily="34" charset="0"/>
              <a:cs typeface="Arial" panose="020B0604020202020204"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Angles'!$K$2:$K$232</cx:f>
        <cx:lvl ptCount="231" formatCode="General">
          <cx:pt idx="0">169.75012463482716</cx:pt>
          <cx:pt idx="1">126.13314346525729</cx:pt>
          <cx:pt idx="2">12.195384269280218</cx:pt>
          <cx:pt idx="3">106.26984935370461</cx:pt>
          <cx:pt idx="4">99.001408203257739</cx:pt>
          <cx:pt idx="5">28.062859265119403</cx:pt>
          <cx:pt idx="6">155.0629226104584</cx:pt>
          <cx:pt idx="7">131.94129909563983</cx:pt>
          <cx:pt idx="8">178.84836498888541</cx:pt>
          <cx:pt idx="9">17.799992237492319</cx:pt>
          <cx:pt idx="10">171.33615618760876</cx:pt>
          <cx:pt idx="11">61.211678166754425</cx:pt>
          <cx:pt idx="12">6.356618505254386</cx:pt>
          <cx:pt idx="13">174.97319727879383</cx:pt>
          <cx:pt idx="14">11.43320053399542</cx:pt>
          <cx:pt idx="15">46.58351096804418</cx:pt>
          <cx:pt idx="16">148.91019951923633</cx:pt>
          <cx:pt idx="17">15.529955837118909</cx:pt>
          <cx:pt idx="18">44.821413439961901</cx:pt>
          <cx:pt idx="19">31.193306093257711</cx:pt>
          <cx:pt idx="20">42.293524851805792</cx:pt>
          <cx:pt idx="21">144.21477298107402</cx:pt>
          <cx:pt idx="22">149.31223772753455</cx:pt>
          <cx:pt idx="23">22.735500169748072</cx:pt>
          <cx:pt idx="24">114.28404712832182</cx:pt>
          <cx:pt idx="25">58.782171417690087</cx:pt>
          <cx:pt idx="26">49.769524239975645</cx:pt>
          <cx:pt idx="27">36.400969887853186</cx:pt>
          <cx:pt idx="28">22.520959493216544</cx:pt>
          <cx:pt idx="29">5.9928964240396017</cx:pt>
          <cx:pt idx="30">11.969054594720903</cx:pt>
          <cx:pt idx="31">74.720643097504748</cx:pt>
          <cx:pt idx="32">32.366155800080527</cx:pt>
          <cx:pt idx="33">19.322770780746197</cx:pt>
          <cx:pt idx="34">150.98527664547635</cx:pt>
          <cx:pt idx="35">125.95742667169269</cx:pt>
          <cx:pt idx="36">171.25988026958663</cx:pt>
          <cx:pt idx="37">172.39549311209902</cx:pt>
          <cx:pt idx="38">103.01929647610204</cx:pt>
          <cx:pt idx="39">75.044000527701186</cx:pt>
          <cx:pt idx="40">76.94060146887746</cx:pt>
          <cx:pt idx="41">59.534800293385622</cx:pt>
          <cx:pt idx="42">89.245349540182659</cx:pt>
          <cx:pt idx="43">35.506101080725585</cx:pt>
          <cx:pt idx="44">101.28716532102993</cx:pt>
          <cx:pt idx="45">54.34491559502387</cx:pt>
          <cx:pt idx="46">22.579065855656175</cx:pt>
          <cx:pt idx="47">110.67303553448548</cx:pt>
          <cx:pt idx="48">45.640411200785351</cx:pt>
          <cx:pt idx="49">0.40878482455771653</cx:pt>
          <cx:pt idx="50">82.0550225538841</cx:pt>
          <cx:pt idx="51">179.07162024294996</cx:pt>
          <cx:pt idx="52">9.3295520576202655</cx:pt>
          <cx:pt idx="53">55.148281876245484</cx:pt>
          <cx:pt idx="54">20.23287365864195</cx:pt>
          <cx:pt idx="55">120.8522594504205</cx:pt>
          <cx:pt idx="56">165.96425041657855</cx:pt>
          <cx:pt idx="57">62.229344370554621</cx:pt>
          <cx:pt idx="58">95.838856501772952</cx:pt>
          <cx:pt idx="59">78.072246472495721</cx:pt>
          <cx:pt idx="60">55.62339767611973</cx:pt>
          <cx:pt idx="61">51.71544238160083</cx:pt>
          <cx:pt idx="62">164.55696479858435</cx:pt>
          <cx:pt idx="63">106.42722493274445</cx:pt>
          <cx:pt idx="64">168.11811369366814</cx:pt>
          <cx:pt idx="65">97.444434871843328</cx:pt>
          <cx:pt idx="66">122.33557293905795</cx:pt>
          <cx:pt idx="67">17.366550239510101</cx:pt>
          <cx:pt idx="68">98.782552227721922</cx:pt>
          <cx:pt idx="69">26.184692074241685</cx:pt>
          <cx:pt idx="70">18.256619484055797</cx:pt>
          <cx:pt idx="71">79.216353855347407</cx:pt>
          <cx:pt idx="72">27.125112905647562</cx:pt>
          <cx:pt idx="73">170.27789818465473</cx:pt>
          <cx:pt idx="74">139.38203574015591</cx:pt>
          <cx:pt idx="75">150.48531053043752</cx:pt>
          <cx:pt idx="76">34.166808328067702</cx:pt>
          <cx:pt idx="77">124.16581022102098</cx:pt>
          <cx:pt idx="78">13.006645753158523</cx:pt>
          <cx:pt idx="79">74.590528479410395</cx:pt>
          <cx:pt idx="80">81.098698499510775</cx:pt>
          <cx:pt idx="81">158.55345098114569</cx:pt>
          <cx:pt idx="82">37.964961830730282</cx:pt>
          <cx:pt idx="83">76.144876874667844</cx:pt>
          <cx:pt idx="84">7.4722523389059123</cx:pt>
          <cx:pt idx="85">15.85528392743019</cx:pt>
          <cx:pt idx="86">15.120551076768637</cx:pt>
          <cx:pt idx="87">157.94670972123683</cx:pt>
          <cx:pt idx="88">62.171870277782574</cx:pt>
          <cx:pt idx="89">91.871852176001795</cx:pt>
          <cx:pt idx="90">49.592834211213642</cx:pt>
          <cx:pt idx="91">35.618395070019965</cx:pt>
          <cx:pt idx="92">32.425567259701786</cx:pt>
          <cx:pt idx="93">19.700207429953419</cx:pt>
          <cx:pt idx="94">21.340524368191357</cx:pt>
          <cx:pt idx="95">93.457685830462694</cx:pt>
          <cx:pt idx="96">143.98477255219396</cx:pt>
          <cx:pt idx="97">168.47303712501088</cx:pt>
          <cx:pt idx="98">169.01511149186911</cx:pt>
          <cx:pt idx="99">17.485518905165847</cx:pt>
          <cx:pt idx="100">126.34022044674909</cx:pt>
          <cx:pt idx="101">125.93184404382012</cx:pt>
        </cx:lvl>
      </cx:numDim>
    </cx:data>
  </cx:chartData>
  <cx:chart>
    <cx:title pos="t" align="ctr" overlay="0">
      <cx:tx>
        <cx:rich>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r>
              <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rPr>
              <a:t>TSA </a:t>
            </a:r>
            <a:r>
              <a:rPr lang="en-US" sz="1400" b="0" i="0" u="none" strike="noStrike" baseline="0">
                <a:solidFill>
                  <a:sysClr val="windowText" lastClr="000000">
                    <a:lumMod val="65000"/>
                    <a:lumOff val="35000"/>
                  </a:sysClr>
                </a:solidFill>
                <a:effectLst/>
                <a:latin typeface="Arial" panose="020B0604020202020204" pitchFamily="34" charset="0"/>
                <a:ea typeface="Calibri" panose="020F0502020204030204" pitchFamily="34" charset="0"/>
                <a:cs typeface="Arial" panose="020B0604020202020204" pitchFamily="34" charset="0"/>
              </a:rPr>
              <a:t>(0 to 180)</a:t>
            </a:r>
            <a:endPar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endParaRPr>
          </a:p>
        </cx:rich>
      </cx:tx>
    </cx:title>
    <cx:plotArea>
      <cx:plotAreaRegion>
        <cx:series layoutId="clusteredColumn" uniqueId="{F2BD8BB7-DBDB-4BE8-ABEE-AB73D33DB54C}">
          <cx:tx>
            <cx:txData>
              <cx:f>'[Angle Data.xlsx]Compiled Angles'!$K$1</cx:f>
              <cx:v>Abs_Val</cx:v>
            </cx:txData>
          </cx:tx>
          <cx:dataId val="0"/>
          <cx:layoutPr>
            <cx:binning intervalClosed="r">
              <cx:binCount val="6"/>
            </cx:binning>
          </cx:layoutPr>
        </cx:series>
      </cx:plotAreaRegion>
      <cx:axis id="0">
        <cx:catScaling gapWidth="0"/>
        <cx:tickLabels/>
        <cx:numFmt formatCode="#,##0" sourceLinked="0"/>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prstClr val="black">
                  <a:lumMod val="65000"/>
                  <a:lumOff val="35000"/>
                </a:prstClr>
              </a:solidFill>
              <a:latin typeface="Arial" panose="020B0604020202020204" pitchFamily="34" charset="0"/>
              <a:cs typeface="Arial" panose="020B0604020202020204" pitchFamily="34" charset="0"/>
            </a:endParaRPr>
          </a:p>
        </cx:txPr>
      </cx:axis>
      <cx:axis id="1">
        <cx:valScaling/>
        <cx:majorGridlines/>
        <cx:tickLabels/>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prstClr val="black">
                  <a:lumMod val="65000"/>
                  <a:lumOff val="35000"/>
                </a:prstClr>
              </a:solidFill>
              <a:latin typeface="Arial" panose="020B0604020202020204" pitchFamily="34" charset="0"/>
              <a:cs typeface="Arial" panose="020B0604020202020204" pitchFamily="34" charset="0"/>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Angles'!$G$2:$G$232</cx:f>
        <cx:lvl ptCount="231" formatCode="General">
          <cx:pt idx="0">39.39668679972263</cx:pt>
          <cx:pt idx="1">93.652007543617074</cx:pt>
          <cx:pt idx="2">48.39997653980538</cx:pt>
          <cx:pt idx="3">112.63511190700142</cx:pt>
          <cx:pt idx="4">176.32921499397264</cx:pt>
          <cx:pt idx="5">124.23565049827934</cx:pt>
          <cx:pt idx="6">2.8672098491023861</cx:pt>
          <cx:pt idx="7">100.36036343604303</cx:pt>
          <cx:pt idx="8">142.09980796920658</cx:pt>
          <cx:pt idx="9">10.176551101967039</cx:pt>
          <cx:pt idx="10">63.202205788174339</cx:pt>
          <cx:pt idx="11">123.54991126993482</cx:pt>
          <cx:pt idx="12">17.93583362723691</cx:pt>
          <cx:pt idx="13">29.089624700406397</cx:pt>
          <cx:pt idx="14">42.894266864651911</cx:pt>
          <cx:pt idx="15">88.978877682670898</cx:pt>
          <cx:pt idx="16">133.69045798175739</cx:pt>
          <cx:pt idx="17">11.807071776114389</cx:pt>
          <cx:pt idx="18">179.14175452599764</cx:pt>
          <cx:pt idx="19">51.411852667746743</cx:pt>
          <cx:pt idx="20">24.74173177832288</cx:pt>
          <cx:pt idx="21">13.698267535055972</cx:pt>
          <cx:pt idx="22">142.53843490422068</cx:pt>
          <cx:pt idx="23">122.21373997055713</cx:pt>
          <cx:pt idx="24">97.903250907274867</cx:pt>
          <cx:pt idx="25">102.61803227256721</cx:pt>
          <cx:pt idx="26">174.45735659865022</cx:pt>
          <cx:pt idx="27">96.744347981647536</cx:pt>
          <cx:pt idx="28">180</cx:pt>
          <cx:pt idx="29">94.473406225370709</cx:pt>
          <cx:pt idx="30">90.889536531795471</cx:pt>
          <cx:pt idx="31">174.9431812206123</cx:pt>
          <cx:pt idx="32">13.605088224338893</cx:pt>
          <cx:pt idx="33">164.70490672242104</cx:pt>
          <cx:pt idx="34">169.6500116271805</cx:pt>
          <cx:pt idx="35">66.500146808990152</cx:pt>
          <cx:pt idx="36">82.70897549008788</cx:pt>
          <cx:pt idx="37">99.813920304835477</cx:pt>
          <cx:pt idx="38">171.78739194857775</cx:pt>
          <cx:pt idx="39">75.722505641133239</cx:pt>
          <cx:pt idx="40">25.865209126057088</cx:pt>
          <cx:pt idx="41">30.149589407195098</cx:pt>
          <cx:pt idx="42">34.220480833746166</cx:pt>
          <cx:pt idx="43">87.883430965305166</cx:pt>
          <cx:pt idx="44">137.11732970808436</cx:pt>
          <cx:pt idx="45">60.368179114485855</cx:pt>
          <cx:pt idx="46">176.55961830798589</cx:pt>
          <cx:pt idx="47">13.372510798282821</cx:pt>
          <cx:pt idx="48">138.64900289798706</cx:pt>
          <cx:pt idx="49">85.122348145570911</cx:pt>
          <cx:pt idx="50">85.856422130666274</cx:pt>
          <cx:pt idx="51">135.70376707407604</cx:pt>
          <cx:pt idx="52">115.60437446669793</cx:pt>
          <cx:pt idx="53">0.51082758007969076</cx:pt>
          <cx:pt idx="54">97.368291737702492</cx:pt>
          <cx:pt idx="55">161.72169794685544</cx:pt>
          <cx:pt idx="56">97.565879496233222</cx:pt>
          <cx:pt idx="57">124.72682571097974</cx:pt>
          <cx:pt idx="58">33.225730037438865</cx:pt>
          <cx:pt idx="59">91.190016332489137</cx:pt>
          <cx:pt idx="60">6.2673996760011956</cx:pt>
          <cx:pt idx="61">75.265093476931156</cx:pt>
          <cx:pt idx="62">16.666578640916768</cx:pt>
          <cx:pt idx="63">7.2759799964592604</cx:pt>
          <cx:pt idx="64">41.258905523754123</cx:pt>
          <cx:pt idx="65">94.964630366815797</cx:pt>
          <cx:pt idx="66">91.179170900780321</cx:pt>
          <cx:pt idx="67">154.46133880312877</cx:pt>
          <cx:pt idx="68">101.29872708132183</cx:pt>
          <cx:pt idx="69">173.37930355072936</cx:pt>
          <cx:pt idx="70">100.53330250217795</cx:pt>
          <cx:pt idx="71">23.064965730800427</cx:pt>
          <cx:pt idx="72">14.475766173883144</cx:pt>
          <cx:pt idx="73">120.34186962423396</cx:pt>
          <cx:pt idx="74">153.66977747187261</cx:pt>
          <cx:pt idx="75">137.5736224598306</cx:pt>
          <cx:pt idx="76">129.25174453155046</cx:pt>
          <cx:pt idx="77">170.26221883118663</cx:pt>
          <cx:pt idx="78">51.508269931301285</cx:pt>
          <cx:pt idx="79">157.56041142777798</cx:pt>
          <cx:pt idx="80">84.072198848317839</cx:pt>
          <cx:pt idx="81">111.63561023410416</cx:pt>
          <cx:pt idx="82">67.39146506021585</cx:pt>
          <cx:pt idx="83">76.870181995032254</cx:pt>
          <cx:pt idx="84">115.57540760978981</cx:pt>
          <cx:pt idx="85">65.95454963154431</cx:pt>
          <cx:pt idx="86">2.0917535457190639</cx:pt>
          <cx:pt idx="87">87.924405959004687</cx:pt>
          <cx:pt idx="88">69.557772318208293</cx:pt>
          <cx:pt idx="89">79.527432763044317</cx:pt>
          <cx:pt idx="90">75.98319405895019</cx:pt>
          <cx:pt idx="91">157.12151368376681</cx:pt>
          <cx:pt idx="92">112.24521024409813</cx:pt>
          <cx:pt idx="93">30.30334498122691</cx:pt>
          <cx:pt idx="94">92.65994527101428</cx:pt>
          <cx:pt idx="95">178.77659750035122</cx:pt>
          <cx:pt idx="96">170.64682979691696</cx:pt>
          <cx:pt idx="97">113.31457019551013</cx:pt>
          <cx:pt idx="98">83.516475763794105</cx:pt>
          <cx:pt idx="99">104.03684107793143</cx:pt>
          <cx:pt idx="100">11.492539661900539</cx:pt>
          <cx:pt idx="101">168.26513767834504</cx:pt>
          <cx:pt idx="102">107.61771095468343</cx:pt>
          <cx:pt idx="103">116.06909027925812</cx:pt>
          <cx:pt idx="104">153.98118910204545</cx:pt>
          <cx:pt idx="105">127.01862856213704</cx:pt>
          <cx:pt idx="106">58.818665277142649</cx:pt>
          <cx:pt idx="107">50.712239431228674</cx:pt>
          <cx:pt idx="108">64.682542697069721</cx:pt>
          <cx:pt idx="109">6.8796696117845668</cx:pt>
          <cx:pt idx="110">153.63228760508568</cx:pt>
          <cx:pt idx="111">139.87653227209961</cx:pt>
          <cx:pt idx="112">141.75330352051319</cx:pt>
          <cx:pt idx="113">170.61582031044202</cx:pt>
          <cx:pt idx="114">172.39700483804612</cx:pt>
          <cx:pt idx="115">77.66593024987219</cx:pt>
        </cx:lvl>
      </cx:numDim>
    </cx:data>
  </cx:chartData>
  <cx:chart>
    <cx:title pos="t" align="ctr" overlay="0">
      <cx:tx>
        <cx:rich>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r>
              <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rPr>
              <a:t>GSK </a:t>
            </a:r>
            <a:r>
              <a:rPr lang="en-US" sz="1400" b="0" i="0" u="none" strike="noStrike" baseline="0">
                <a:solidFill>
                  <a:sysClr val="windowText" lastClr="000000">
                    <a:lumMod val="65000"/>
                    <a:lumOff val="35000"/>
                  </a:sysClr>
                </a:solidFill>
                <a:effectLst/>
                <a:latin typeface="Arial" panose="020B0604020202020204" pitchFamily="34" charset="0"/>
                <a:ea typeface="Calibri" panose="020F0502020204030204" pitchFamily="34" charset="0"/>
                <a:cs typeface="Arial" panose="020B0604020202020204" pitchFamily="34" charset="0"/>
              </a:rPr>
              <a:t>(0 to 180)</a:t>
            </a:r>
            <a:endParaRPr lang="en-US" sz="1400" b="0" i="0" u="none" strike="noStrike" baseline="0">
              <a:solidFill>
                <a:sysClr val="windowText" lastClr="000000">
                  <a:lumMod val="65000"/>
                  <a:lumOff val="35000"/>
                </a:sysClr>
              </a:solidFill>
              <a:latin typeface="Arial" panose="020B0604020202020204" pitchFamily="34" charset="0"/>
              <a:cs typeface="Arial" panose="020B0604020202020204" pitchFamily="34" charset="0"/>
            </a:endParaRPr>
          </a:p>
        </cx:rich>
      </cx:tx>
    </cx:title>
    <cx:plotArea>
      <cx:plotAreaRegion>
        <cx:series layoutId="clusteredColumn" uniqueId="{17107F8A-D55B-4C1A-8DA0-EBC9AB24FF9E}">
          <cx:tx>
            <cx:txData>
              <cx:f>'[Angle Data.xlsx]Compiled Angles'!$G$1</cx:f>
              <cx:v>Abs_Val</cx:v>
            </cx:txData>
          </cx:tx>
          <cx:dataId val="0"/>
          <cx:layoutPr>
            <cx:binning intervalClosed="r">
              <cx:binCount val="6"/>
            </cx:binning>
          </cx:layoutPr>
        </cx:series>
      </cx:plotAreaRegion>
      <cx:axis id="0">
        <cx:catScaling gapWidth="0"/>
        <cx:tickLabels/>
        <cx:numFmt formatCode="#,##0" sourceLinked="0"/>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en-US">
              <a:latin typeface="Arial" panose="020B0604020202020204" pitchFamily="34" charset="0"/>
              <a:cs typeface="Arial" panose="020B0604020202020204" pitchFamily="34" charset="0"/>
            </a:endParaRPr>
          </a:p>
        </cx:txPr>
      </cx:axis>
      <cx:axis id="1">
        <cx:valScaling/>
        <cx:majorGridlines/>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en-US">
              <a:latin typeface="Arial" panose="020B0604020202020204" pitchFamily="34" charset="0"/>
              <a:cs typeface="Arial" panose="020B06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0ED27-3117-4A36-9480-34D00FC79647}"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274AF-8D21-4D1E-AFE4-88B10909FD43}" type="slidenum">
              <a:rPr lang="en-US" smtClean="0"/>
              <a:t>‹#›</a:t>
            </a:fld>
            <a:endParaRPr lang="en-US"/>
          </a:p>
        </p:txBody>
      </p:sp>
    </p:spTree>
    <p:extLst>
      <p:ext uri="{BB962C8B-B14F-4D97-AF65-F5344CB8AC3E}">
        <p14:creationId xmlns:p14="http://schemas.microsoft.com/office/powerpoint/2010/main" val="84804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Brady and this is my mid semester update presentation for my project investigating the nucleus’ physical role in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966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3054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165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490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5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040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178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13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102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the migration inhibitor Y27. The second aim for the project will involve observing how changes to nuclear mechanical factors impacts the quantified migration parameters. Modifying the nucleus will be done by applying GSK and </a:t>
            </a:r>
            <a:r>
              <a:rPr lang="en-US" dirty="0" err="1"/>
              <a:t>Trichostatin</a:t>
            </a:r>
            <a:r>
              <a:rPr lang="en-US" dirty="0"/>
              <a:t> A which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the migration inhibitor Y27. The second aim for the project will involve observing how changes to nuclear mechanical factors impacts the quantified migration parameters. Modifying the nucleus will be done by applying GSK and </a:t>
            </a:r>
            <a:r>
              <a:rPr lang="en-US" dirty="0" err="1"/>
              <a:t>Trichostatin</a:t>
            </a:r>
            <a:r>
              <a:rPr lang="en-US" dirty="0"/>
              <a:t> A which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06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the migration inhibitor Y27. The second aim for the project will involve observing how changes to nuclear mechanical factors impacts the quantified migration parameters. Modifying the nucleus will be done by applying GSK and </a:t>
            </a:r>
            <a:r>
              <a:rPr lang="en-US" dirty="0" err="1"/>
              <a:t>Trichostatin</a:t>
            </a:r>
            <a:r>
              <a:rPr lang="en-US" dirty="0"/>
              <a:t> A which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3284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41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722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092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9617-B66F-D007-328F-1598AFF51E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DA266E-C97C-4125-7C37-C25F08372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EF44C6-5486-4FD3-436E-AA5CFA7D29F4}"/>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F4D0C865-7033-03C1-E4DB-8CE4BF75E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C6B07-AF1F-FE62-5576-286150491597}"/>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59295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308B-7CDB-7E97-C61D-C00D9281D4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677D5D-D71A-500C-F43C-9109CF834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58EB0-15EC-7A92-13C1-CC300351ADA6}"/>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717A9ACC-22BD-0AE4-BE48-35B4DDA57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8DC7B-38DC-C7B9-F8E7-923691A18FA5}"/>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54995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28FA8F-A40A-2E41-B2AA-192EAB7236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978331-42F4-184C-DC9E-543913E19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AB118-9368-F967-3705-75D741E4FC47}"/>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AE8251A7-D997-4A88-4BE6-39AC1EA18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AB273-3471-2C30-4713-A93F90950B13}"/>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469493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260093" y="535464"/>
            <a:ext cx="5710234" cy="5710234"/>
          </a:xfrm>
          <a:prstGeom prst="rect">
            <a:avLst/>
          </a:prstGeom>
          <a:noFill/>
          <a:ln>
            <a:noFill/>
          </a:ln>
        </p:spPr>
      </p:pic>
      <p:sp>
        <p:nvSpPr>
          <p:cNvPr id="16" name="Google Shape;16;p20"/>
          <p:cNvSpPr txBox="1">
            <a:spLocks noGrp="1"/>
          </p:cNvSpPr>
          <p:nvPr>
            <p:ph type="body" idx="1"/>
          </p:nvPr>
        </p:nvSpPr>
        <p:spPr>
          <a:xfrm>
            <a:off x="3260093" y="2378437"/>
            <a:ext cx="5710234" cy="2775824"/>
          </a:xfrm>
          <a:prstGeom prst="rect">
            <a:avLst/>
          </a:prstGeom>
          <a:noFill/>
          <a:ln>
            <a:noFill/>
          </a:ln>
        </p:spPr>
        <p:txBody>
          <a:bodyPr spcFirstLastPara="1" wrap="square" lIns="91425" tIns="91425" rIns="91425" bIns="91425" anchor="ctr" anchorCtr="0">
            <a:normAutofit/>
          </a:bodyPr>
          <a:lstStyle>
            <a:lvl1pPr marL="403433" lvl="0" indent="-201717" algn="ctr">
              <a:lnSpc>
                <a:spcPct val="100000"/>
              </a:lnSpc>
              <a:spcBef>
                <a:spcPts val="0"/>
              </a:spcBef>
              <a:spcAft>
                <a:spcPts val="0"/>
              </a:spcAft>
              <a:buClr>
                <a:schemeClr val="lt1"/>
              </a:buClr>
              <a:buSzPts val="4400"/>
              <a:buNone/>
              <a:defRPr sz="3883">
                <a:solidFill>
                  <a:schemeClr val="lt1"/>
                </a:solidFill>
                <a:latin typeface="Arial"/>
                <a:ea typeface="Arial"/>
                <a:cs typeface="Arial"/>
                <a:sym typeface="Arial"/>
              </a:defRPr>
            </a:lvl1pPr>
            <a:lvl2pPr marL="806867" lvl="1" indent="-201717" algn="l">
              <a:lnSpc>
                <a:spcPct val="120000"/>
              </a:lnSpc>
              <a:spcBef>
                <a:spcPts val="0"/>
              </a:spcBef>
              <a:spcAft>
                <a:spcPts val="0"/>
              </a:spcAft>
              <a:buClr>
                <a:schemeClr val="lt1"/>
              </a:buClr>
              <a:buSzPts val="5495"/>
              <a:buNone/>
              <a:defRPr sz="4849">
                <a:solidFill>
                  <a:schemeClr val="lt1"/>
                </a:solidFill>
                <a:latin typeface="Arial"/>
                <a:ea typeface="Arial"/>
                <a:cs typeface="Arial"/>
                <a:sym typeface="Arial"/>
              </a:defRPr>
            </a:lvl2pPr>
            <a:lvl3pPr marL="1210300" lvl="2" indent="-201717" algn="l">
              <a:lnSpc>
                <a:spcPct val="120000"/>
              </a:lnSpc>
              <a:spcBef>
                <a:spcPts val="529"/>
              </a:spcBef>
              <a:spcAft>
                <a:spcPts val="0"/>
              </a:spcAft>
              <a:buClr>
                <a:schemeClr val="lt1"/>
              </a:buClr>
              <a:buSzPts val="5495"/>
              <a:buNone/>
              <a:defRPr sz="4849">
                <a:solidFill>
                  <a:schemeClr val="lt1"/>
                </a:solidFill>
                <a:latin typeface="Arial"/>
                <a:ea typeface="Arial"/>
                <a:cs typeface="Arial"/>
                <a:sym typeface="Arial"/>
              </a:defRPr>
            </a:lvl3pPr>
            <a:lvl4pPr marL="1613733" lvl="3" indent="-201717" algn="l">
              <a:lnSpc>
                <a:spcPct val="120000"/>
              </a:lnSpc>
              <a:spcBef>
                <a:spcPts val="529"/>
              </a:spcBef>
              <a:spcAft>
                <a:spcPts val="0"/>
              </a:spcAft>
              <a:buClr>
                <a:schemeClr val="lt1"/>
              </a:buClr>
              <a:buSzPts val="5495"/>
              <a:buNone/>
              <a:defRPr sz="4849">
                <a:solidFill>
                  <a:schemeClr val="lt1"/>
                </a:solidFill>
                <a:latin typeface="Arial"/>
                <a:ea typeface="Arial"/>
                <a:cs typeface="Arial"/>
                <a:sym typeface="Arial"/>
              </a:defRPr>
            </a:lvl4pPr>
            <a:lvl5pPr marL="2017166" lvl="4" indent="-201717" algn="l">
              <a:lnSpc>
                <a:spcPct val="100000"/>
              </a:lnSpc>
              <a:spcBef>
                <a:spcPts val="970"/>
              </a:spcBef>
              <a:spcAft>
                <a:spcPts val="0"/>
              </a:spcAft>
              <a:buClr>
                <a:schemeClr val="lt1"/>
              </a:buClr>
              <a:buSzPts val="5495"/>
              <a:buNone/>
              <a:defRPr sz="4849">
                <a:solidFill>
                  <a:schemeClr val="lt1"/>
                </a:solidFill>
                <a:latin typeface="Arial"/>
                <a:ea typeface="Arial"/>
                <a:cs typeface="Arial"/>
                <a:sym typeface="Arial"/>
              </a:defRPr>
            </a:lvl5pPr>
            <a:lvl6pPr marL="2420600" lvl="5" indent="-302575" algn="l">
              <a:lnSpc>
                <a:spcPct val="100000"/>
              </a:lnSpc>
              <a:spcBef>
                <a:spcPts val="318"/>
              </a:spcBef>
              <a:spcAft>
                <a:spcPts val="0"/>
              </a:spcAft>
              <a:buClr>
                <a:schemeClr val="dk1"/>
              </a:buClr>
              <a:buSzPts val="1800"/>
              <a:buChar char="•"/>
              <a:defRPr/>
            </a:lvl6pPr>
            <a:lvl7pPr marL="2824033" lvl="6" indent="-302575" algn="l">
              <a:lnSpc>
                <a:spcPct val="100000"/>
              </a:lnSpc>
              <a:spcBef>
                <a:spcPts val="318"/>
              </a:spcBef>
              <a:spcAft>
                <a:spcPts val="0"/>
              </a:spcAft>
              <a:buClr>
                <a:schemeClr val="dk1"/>
              </a:buClr>
              <a:buSzPts val="1800"/>
              <a:buChar char="•"/>
              <a:defRPr/>
            </a:lvl7pPr>
            <a:lvl8pPr marL="3227466" lvl="7" indent="-302575" algn="l">
              <a:lnSpc>
                <a:spcPct val="100000"/>
              </a:lnSpc>
              <a:spcBef>
                <a:spcPts val="318"/>
              </a:spcBef>
              <a:spcAft>
                <a:spcPts val="0"/>
              </a:spcAft>
              <a:buClr>
                <a:schemeClr val="dk1"/>
              </a:buClr>
              <a:buSzPts val="1800"/>
              <a:buChar char="•"/>
              <a:defRPr/>
            </a:lvl8pPr>
            <a:lvl9pPr marL="3630900" lvl="8" indent="-302575" algn="l">
              <a:lnSpc>
                <a:spcPct val="100000"/>
              </a:lnSpc>
              <a:spcBef>
                <a:spcPts val="318"/>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7729439" y="6003121"/>
            <a:ext cx="3915362" cy="509533"/>
          </a:xfrm>
          <a:prstGeom prst="rect">
            <a:avLst/>
          </a:prstGeom>
          <a:noFill/>
          <a:ln>
            <a:noFill/>
          </a:ln>
        </p:spPr>
        <p:txBody>
          <a:bodyPr spcFirstLastPara="1" wrap="square" lIns="91425" tIns="91425" rIns="91425" bIns="91425" anchor="t" anchorCtr="0">
            <a:spAutoFit/>
          </a:bodyPr>
          <a:lstStyle>
            <a:lvl1pPr marL="403433" lvl="0" indent="-201717" algn="r">
              <a:lnSpc>
                <a:spcPct val="120000"/>
              </a:lnSpc>
              <a:spcBef>
                <a:spcPts val="529"/>
              </a:spcBef>
              <a:spcAft>
                <a:spcPts val="0"/>
              </a:spcAft>
              <a:buClr>
                <a:schemeClr val="lt1"/>
              </a:buClr>
              <a:buSzPts val="1600"/>
              <a:buNone/>
              <a:defRPr sz="1412">
                <a:solidFill>
                  <a:schemeClr val="lt1"/>
                </a:solidFill>
              </a:defRPr>
            </a:lvl1pPr>
            <a:lvl2pPr marL="806867" lvl="1" indent="-201717" algn="l">
              <a:lnSpc>
                <a:spcPct val="120000"/>
              </a:lnSpc>
              <a:spcBef>
                <a:spcPts val="529"/>
              </a:spcBef>
              <a:spcAft>
                <a:spcPts val="0"/>
              </a:spcAft>
              <a:buClr>
                <a:schemeClr val="dk1"/>
              </a:buClr>
              <a:buSzPts val="1600"/>
              <a:buNone/>
              <a:defRPr/>
            </a:lvl2pPr>
            <a:lvl3pPr marL="1210300" lvl="2" indent="-201717" algn="l">
              <a:lnSpc>
                <a:spcPct val="120000"/>
              </a:lnSpc>
              <a:spcBef>
                <a:spcPts val="529"/>
              </a:spcBef>
              <a:spcAft>
                <a:spcPts val="0"/>
              </a:spcAft>
              <a:buClr>
                <a:schemeClr val="dk1"/>
              </a:buClr>
              <a:buSzPts val="1600"/>
              <a:buNone/>
              <a:defRPr/>
            </a:lvl3pPr>
            <a:lvl4pPr marL="1613733" lvl="3" indent="-201717" algn="l">
              <a:lnSpc>
                <a:spcPct val="120000"/>
              </a:lnSpc>
              <a:spcBef>
                <a:spcPts val="529"/>
              </a:spcBef>
              <a:spcAft>
                <a:spcPts val="0"/>
              </a:spcAft>
              <a:buClr>
                <a:schemeClr val="dk1"/>
              </a:buClr>
              <a:buSzPts val="1600"/>
              <a:buNone/>
              <a:defRPr/>
            </a:lvl4pPr>
            <a:lvl5pPr marL="2017166" lvl="4" indent="-201717" algn="l">
              <a:lnSpc>
                <a:spcPct val="100000"/>
              </a:lnSpc>
              <a:spcBef>
                <a:spcPts val="529"/>
              </a:spcBef>
              <a:spcAft>
                <a:spcPts val="0"/>
              </a:spcAft>
              <a:buClr>
                <a:srgbClr val="0B3F40"/>
              </a:buClr>
              <a:buSzPts val="1648"/>
              <a:buNone/>
              <a:defRPr/>
            </a:lvl5pPr>
            <a:lvl6pPr marL="2420600" lvl="5" indent="-302575" algn="l">
              <a:lnSpc>
                <a:spcPct val="100000"/>
              </a:lnSpc>
              <a:spcBef>
                <a:spcPts val="318"/>
              </a:spcBef>
              <a:spcAft>
                <a:spcPts val="0"/>
              </a:spcAft>
              <a:buClr>
                <a:schemeClr val="dk1"/>
              </a:buClr>
              <a:buSzPts val="1800"/>
              <a:buChar char="•"/>
              <a:defRPr/>
            </a:lvl6pPr>
            <a:lvl7pPr marL="2824033" lvl="6" indent="-302575" algn="l">
              <a:lnSpc>
                <a:spcPct val="100000"/>
              </a:lnSpc>
              <a:spcBef>
                <a:spcPts val="318"/>
              </a:spcBef>
              <a:spcAft>
                <a:spcPts val="0"/>
              </a:spcAft>
              <a:buClr>
                <a:schemeClr val="dk1"/>
              </a:buClr>
              <a:buSzPts val="1800"/>
              <a:buChar char="•"/>
              <a:defRPr/>
            </a:lvl7pPr>
            <a:lvl8pPr marL="3227466" lvl="7" indent="-302575" algn="l">
              <a:lnSpc>
                <a:spcPct val="100000"/>
              </a:lnSpc>
              <a:spcBef>
                <a:spcPts val="318"/>
              </a:spcBef>
              <a:spcAft>
                <a:spcPts val="0"/>
              </a:spcAft>
              <a:buClr>
                <a:schemeClr val="dk1"/>
              </a:buClr>
              <a:buSzPts val="1800"/>
              <a:buChar char="•"/>
              <a:defRPr/>
            </a:lvl8pPr>
            <a:lvl9pPr marL="3630900" lvl="8" indent="-302575" algn="l">
              <a:lnSpc>
                <a:spcPct val="100000"/>
              </a:lnSpc>
              <a:spcBef>
                <a:spcPts val="318"/>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450372" y="5558103"/>
            <a:ext cx="3513218" cy="1001267"/>
          </a:xfrm>
          <a:prstGeom prst="rect">
            <a:avLst/>
          </a:prstGeom>
          <a:noFill/>
          <a:ln>
            <a:noFill/>
          </a:ln>
        </p:spPr>
      </p:pic>
      <p:sp>
        <p:nvSpPr>
          <p:cNvPr id="19" name="Google Shape;19;p20"/>
          <p:cNvSpPr txBox="1">
            <a:spLocks noGrp="1"/>
          </p:cNvSpPr>
          <p:nvPr>
            <p:ph type="sldNum" idx="12"/>
          </p:nvPr>
        </p:nvSpPr>
        <p:spPr>
          <a:xfrm>
            <a:off x="11409045" y="6333134"/>
            <a:ext cx="731647" cy="524912"/>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588"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3806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554184" y="474599"/>
            <a:ext cx="11083635" cy="861744"/>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554184" y="1836603"/>
            <a:ext cx="11083635" cy="765820"/>
          </a:xfrm>
          <a:prstGeom prst="rect">
            <a:avLst/>
          </a:prstGeom>
          <a:noFill/>
          <a:ln>
            <a:noFill/>
          </a:ln>
        </p:spPr>
        <p:txBody>
          <a:bodyPr spcFirstLastPara="1" wrap="square" lIns="91425" tIns="91425" rIns="91425" bIns="91425" anchor="t" anchorCtr="0">
            <a:spAutoFit/>
          </a:bodyPr>
          <a:lstStyle>
            <a:lvl1pPr marL="403433" lvl="0" indent="-302575" algn="l">
              <a:lnSpc>
                <a:spcPct val="120000"/>
              </a:lnSpc>
              <a:spcBef>
                <a:spcPts val="529"/>
              </a:spcBef>
              <a:spcAft>
                <a:spcPts val="0"/>
              </a:spcAft>
              <a:buClr>
                <a:schemeClr val="dk1"/>
              </a:buClr>
              <a:buSzPts val="1800"/>
              <a:buChar char="•"/>
              <a:defRPr>
                <a:solidFill>
                  <a:schemeClr val="dk1"/>
                </a:solidFill>
              </a:defRPr>
            </a:lvl1pPr>
            <a:lvl2pPr marL="806867" lvl="1" indent="-291368" algn="l">
              <a:lnSpc>
                <a:spcPct val="120000"/>
              </a:lnSpc>
              <a:spcBef>
                <a:spcPts val="529"/>
              </a:spcBef>
              <a:spcAft>
                <a:spcPts val="0"/>
              </a:spcAft>
              <a:buClr>
                <a:schemeClr val="dk1"/>
              </a:buClr>
              <a:buSzPts val="1600"/>
              <a:buChar char="–"/>
              <a:defRPr>
                <a:solidFill>
                  <a:schemeClr val="dk1"/>
                </a:solidFill>
              </a:defRPr>
            </a:lvl2pPr>
            <a:lvl3pPr marL="1210300" lvl="2" indent="-291368" algn="l">
              <a:lnSpc>
                <a:spcPct val="120000"/>
              </a:lnSpc>
              <a:spcBef>
                <a:spcPts val="529"/>
              </a:spcBef>
              <a:spcAft>
                <a:spcPts val="0"/>
              </a:spcAft>
              <a:buClr>
                <a:schemeClr val="dk1"/>
              </a:buClr>
              <a:buSzPts val="1600"/>
              <a:buChar char="•"/>
              <a:defRPr>
                <a:solidFill>
                  <a:schemeClr val="dk1"/>
                </a:solidFill>
              </a:defRPr>
            </a:lvl3pPr>
            <a:lvl4pPr marL="1613733" lvl="3" indent="-291368" algn="l">
              <a:lnSpc>
                <a:spcPct val="120000"/>
              </a:lnSpc>
              <a:spcBef>
                <a:spcPts val="529"/>
              </a:spcBef>
              <a:spcAft>
                <a:spcPts val="0"/>
              </a:spcAft>
              <a:buClr>
                <a:schemeClr val="dk1"/>
              </a:buClr>
              <a:buSzPts val="1600"/>
              <a:buChar char="–"/>
              <a:defRPr>
                <a:solidFill>
                  <a:schemeClr val="dk1"/>
                </a:solidFill>
              </a:defRPr>
            </a:lvl4pPr>
            <a:lvl5pPr marL="2017166" lvl="4" indent="-294058" algn="l">
              <a:lnSpc>
                <a:spcPct val="100000"/>
              </a:lnSpc>
              <a:spcBef>
                <a:spcPts val="529"/>
              </a:spcBef>
              <a:spcAft>
                <a:spcPts val="0"/>
              </a:spcAft>
              <a:buClr>
                <a:schemeClr val="dk1"/>
              </a:buClr>
              <a:buSzPts val="1648"/>
              <a:buChar char="»"/>
              <a:defRPr>
                <a:solidFill>
                  <a:schemeClr val="dk1"/>
                </a:solidFill>
              </a:defRPr>
            </a:lvl5pPr>
            <a:lvl6pPr marL="2420600" lvl="5" indent="-302575" algn="l">
              <a:lnSpc>
                <a:spcPct val="100000"/>
              </a:lnSpc>
              <a:spcBef>
                <a:spcPts val="318"/>
              </a:spcBef>
              <a:spcAft>
                <a:spcPts val="0"/>
              </a:spcAft>
              <a:buClr>
                <a:schemeClr val="dk1"/>
              </a:buClr>
              <a:buSzPts val="1800"/>
              <a:buChar char="•"/>
              <a:defRPr/>
            </a:lvl6pPr>
            <a:lvl7pPr marL="2824033" lvl="6" indent="-302575" algn="l">
              <a:lnSpc>
                <a:spcPct val="100000"/>
              </a:lnSpc>
              <a:spcBef>
                <a:spcPts val="318"/>
              </a:spcBef>
              <a:spcAft>
                <a:spcPts val="0"/>
              </a:spcAft>
              <a:buClr>
                <a:schemeClr val="dk1"/>
              </a:buClr>
              <a:buSzPts val="1800"/>
              <a:buChar char="•"/>
              <a:defRPr/>
            </a:lvl7pPr>
            <a:lvl8pPr marL="3227466" lvl="7" indent="-302575" algn="l">
              <a:lnSpc>
                <a:spcPct val="100000"/>
              </a:lnSpc>
              <a:spcBef>
                <a:spcPts val="318"/>
              </a:spcBef>
              <a:spcAft>
                <a:spcPts val="0"/>
              </a:spcAft>
              <a:buClr>
                <a:schemeClr val="dk1"/>
              </a:buClr>
              <a:buSzPts val="1800"/>
              <a:buChar char="•"/>
              <a:defRPr/>
            </a:lvl8pPr>
            <a:lvl9pPr marL="3630900" lvl="8" indent="-302575" algn="l">
              <a:lnSpc>
                <a:spcPct val="100000"/>
              </a:lnSpc>
              <a:spcBef>
                <a:spcPts val="318"/>
              </a:spcBef>
              <a:spcAft>
                <a:spcPts val="0"/>
              </a:spcAft>
              <a:buClr>
                <a:schemeClr val="dk1"/>
              </a:buClr>
              <a:buSzPts val="1800"/>
              <a:buChar char="•"/>
              <a:defRPr/>
            </a:lvl9pPr>
          </a:lstStyle>
          <a:p>
            <a:endParaRPr/>
          </a:p>
        </p:txBody>
      </p:sp>
      <p:grpSp>
        <p:nvGrpSpPr>
          <p:cNvPr id="31" name="Google Shape;31;p22"/>
          <p:cNvGrpSpPr/>
          <p:nvPr/>
        </p:nvGrpSpPr>
        <p:grpSpPr>
          <a:xfrm>
            <a:off x="0" y="6220262"/>
            <a:ext cx="12192000" cy="637738"/>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1409045" y="6333134"/>
            <a:ext cx="731647" cy="524912"/>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13190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068A-88C3-14DB-5850-45F111043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403A0B-C560-E769-1BDB-D04EFE43D1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08BFE-63DF-5A3F-BBB2-B0B26D06CC28}"/>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2AE3D8BE-A719-D8CD-89D4-44F79B52F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E977-D053-D5E2-771C-33259B64B8E1}"/>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377053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2E66-3CF6-0544-3744-CBF0691D9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00A61-4E60-C285-848C-C33E1E16E1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BEFE04-99B1-1C36-DDAB-9E3760DCF518}"/>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18E6D8F1-2082-A027-BC9C-4F89E24F2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08004-7650-3AFF-5AC5-EEF478EF51D2}"/>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279221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2C58-F63F-008A-9A9B-43EBF4D0C2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692CD-CD60-EF87-A7FC-69E0FBF657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281D0-2C4D-CD55-A8B4-0FE6A5324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9BD807-A587-B882-E2AA-FBA7DE02948F}"/>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6" name="Footer Placeholder 5">
            <a:extLst>
              <a:ext uri="{FF2B5EF4-FFF2-40B4-BE49-F238E27FC236}">
                <a16:creationId xmlns:a16="http://schemas.microsoft.com/office/drawing/2014/main" id="{09F02068-4CC7-FF15-CB01-A16DAC2B3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A1D8C-F03B-EFAF-AB98-CF67A8EF6492}"/>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98099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FD4C-E221-3ADD-BA1A-256EDEA35D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B060A-2616-161A-F5EB-90B4F2D211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5D765-C4EC-646B-29AE-3114C3DB82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E84F1-CFD0-3395-0030-0B6A9C9CF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1E42D-D2CA-6A15-9F70-268CEAF2FC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E3D7BA-F774-3A37-006E-A0E0A88EBBF0}"/>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8" name="Footer Placeholder 7">
            <a:extLst>
              <a:ext uri="{FF2B5EF4-FFF2-40B4-BE49-F238E27FC236}">
                <a16:creationId xmlns:a16="http://schemas.microsoft.com/office/drawing/2014/main" id="{CCA0D930-D3AC-48FC-F6D7-6458932D6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91DF94-9313-35F1-9B02-D593F6F47E25}"/>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219690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006B-6F23-7D80-2BBB-DAD3CEA6E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A773FD-7146-B0B8-5875-B50BFB2D9376}"/>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4" name="Footer Placeholder 3">
            <a:extLst>
              <a:ext uri="{FF2B5EF4-FFF2-40B4-BE49-F238E27FC236}">
                <a16:creationId xmlns:a16="http://schemas.microsoft.com/office/drawing/2014/main" id="{E5CBEB3A-D936-3363-7952-08AC9C4ED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90DE0B-3D60-112B-5616-E791B8AFEE8F}"/>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170037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E8583-BFA2-51CA-F0E9-1807C6B172FB}"/>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3" name="Footer Placeholder 2">
            <a:extLst>
              <a:ext uri="{FF2B5EF4-FFF2-40B4-BE49-F238E27FC236}">
                <a16:creationId xmlns:a16="http://schemas.microsoft.com/office/drawing/2014/main" id="{78B7E618-CCE6-3F81-B75F-27B7E75174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5583CF-038B-BC0F-7BA6-883E4B570334}"/>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1581552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B4EA-1CBC-AFD3-E538-574CD7B5D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556FD6-39D3-B49F-774F-C93621D47D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4F98C3-2001-2BB1-97C7-B35CCA890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9EA2E4-0280-69DE-725B-E437B88FDA18}"/>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6" name="Footer Placeholder 5">
            <a:extLst>
              <a:ext uri="{FF2B5EF4-FFF2-40B4-BE49-F238E27FC236}">
                <a16:creationId xmlns:a16="http://schemas.microsoft.com/office/drawing/2014/main" id="{0DFA8576-7FC7-5633-8084-825757C72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F69BA-C08F-19C1-760A-9FDE531E14DF}"/>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1500151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6AA04-396E-EAAB-E25D-F7B6FB801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5D4674-8CCB-9218-1C67-5633C5BAD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A270A9-92C6-AA6E-F1B8-4786D9896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3E88A-5939-9BF9-9D5B-1E05A703E358}"/>
              </a:ext>
            </a:extLst>
          </p:cNvPr>
          <p:cNvSpPr>
            <a:spLocks noGrp="1"/>
          </p:cNvSpPr>
          <p:nvPr>
            <p:ph type="dt" sz="half" idx="10"/>
          </p:nvPr>
        </p:nvSpPr>
        <p:spPr/>
        <p:txBody>
          <a:bodyPr/>
          <a:lstStyle/>
          <a:p>
            <a:fld id="{C9A5B213-9F70-4E79-BC48-866ED4A330A3}" type="datetimeFigureOut">
              <a:rPr lang="en-US" smtClean="0"/>
              <a:t>5/3/2022</a:t>
            </a:fld>
            <a:endParaRPr lang="en-US"/>
          </a:p>
        </p:txBody>
      </p:sp>
      <p:sp>
        <p:nvSpPr>
          <p:cNvPr id="6" name="Footer Placeholder 5">
            <a:extLst>
              <a:ext uri="{FF2B5EF4-FFF2-40B4-BE49-F238E27FC236}">
                <a16:creationId xmlns:a16="http://schemas.microsoft.com/office/drawing/2014/main" id="{CCCDD638-46F6-AC9F-11C4-6BFF090E8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2E6A-D158-9CCC-C67B-95520C7D05A6}"/>
              </a:ext>
            </a:extLst>
          </p:cNvPr>
          <p:cNvSpPr>
            <a:spLocks noGrp="1"/>
          </p:cNvSpPr>
          <p:nvPr>
            <p:ph type="sldNum" sz="quarter" idx="12"/>
          </p:nvPr>
        </p:nvSpPr>
        <p:spPr/>
        <p:txBody>
          <a:bodyPr/>
          <a:lstStyle/>
          <a:p>
            <a:fld id="{CAE08530-C939-4B07-BC93-98EB8BBDC6A7}" type="slidenum">
              <a:rPr lang="en-US" smtClean="0"/>
              <a:t>‹#›</a:t>
            </a:fld>
            <a:endParaRPr lang="en-US"/>
          </a:p>
        </p:txBody>
      </p:sp>
    </p:spTree>
    <p:extLst>
      <p:ext uri="{BB962C8B-B14F-4D97-AF65-F5344CB8AC3E}">
        <p14:creationId xmlns:p14="http://schemas.microsoft.com/office/powerpoint/2010/main" val="391533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C8F84E-DCFD-3C29-648D-84EF96820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672B5C-E1FA-B864-F026-DF08AA642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62685-3AE2-A423-1BD1-B550951E8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5B213-9F70-4E79-BC48-866ED4A330A3}" type="datetimeFigureOut">
              <a:rPr lang="en-US" smtClean="0"/>
              <a:t>5/3/2022</a:t>
            </a:fld>
            <a:endParaRPr lang="en-US"/>
          </a:p>
        </p:txBody>
      </p:sp>
      <p:sp>
        <p:nvSpPr>
          <p:cNvPr id="5" name="Footer Placeholder 4">
            <a:extLst>
              <a:ext uri="{FF2B5EF4-FFF2-40B4-BE49-F238E27FC236}">
                <a16:creationId xmlns:a16="http://schemas.microsoft.com/office/drawing/2014/main" id="{E008452A-22E9-444B-43FE-E24F52DBE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0D3AA6-F0E5-44F1-0961-B739B12AD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08530-C939-4B07-BC93-98EB8BBDC6A7}" type="slidenum">
              <a:rPr lang="en-US" smtClean="0"/>
              <a:t>‹#›</a:t>
            </a:fld>
            <a:endParaRPr lang="en-US"/>
          </a:p>
        </p:txBody>
      </p:sp>
    </p:spTree>
    <p:extLst>
      <p:ext uri="{BB962C8B-B14F-4D97-AF65-F5344CB8AC3E}">
        <p14:creationId xmlns:p14="http://schemas.microsoft.com/office/powerpoint/2010/main" val="178658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0.png"/><Relationship Id="rId18" Type="http://schemas.openxmlformats.org/officeDocument/2006/relationships/image" Target="../media/image33.tif"/><Relationship Id="rId3" Type="http://schemas.openxmlformats.org/officeDocument/2006/relationships/image" Target="../media/image24.png"/><Relationship Id="rId21" Type="http://schemas.microsoft.com/office/2007/relationships/hdphoto" Target="../media/hdphoto7.wdp"/><Relationship Id="rId7" Type="http://schemas.openxmlformats.org/officeDocument/2006/relationships/image" Target="../media/image26.png"/><Relationship Id="rId12" Type="http://schemas.microsoft.com/office/2007/relationships/hdphoto" Target="../media/hdphoto4.wdp"/><Relationship Id="rId17" Type="http://schemas.openxmlformats.org/officeDocument/2006/relationships/image" Target="../media/image32.tif"/><Relationship Id="rId2" Type="http://schemas.openxmlformats.org/officeDocument/2006/relationships/notesSlide" Target="../notesSlides/notesSlide11.xml"/><Relationship Id="rId16" Type="http://schemas.microsoft.com/office/2007/relationships/hdphoto" Target="../media/hdphoto6.wdp"/><Relationship Id="rId20" Type="http://schemas.openxmlformats.org/officeDocument/2006/relationships/image" Target="../media/image35.png"/><Relationship Id="rId1" Type="http://schemas.openxmlformats.org/officeDocument/2006/relationships/slideLayout" Target="../slideLayouts/slideLayout13.xml"/><Relationship Id="rId6" Type="http://schemas.microsoft.com/office/2007/relationships/hdphoto" Target="../media/hdphoto2.wdp"/><Relationship Id="rId11" Type="http://schemas.openxmlformats.org/officeDocument/2006/relationships/image" Target="../media/image29.png"/><Relationship Id="rId24" Type="http://schemas.openxmlformats.org/officeDocument/2006/relationships/chart" Target="../charts/chart2.xml"/><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chart" Target="../charts/chart1.xml"/><Relationship Id="rId10" Type="http://schemas.openxmlformats.org/officeDocument/2006/relationships/image" Target="../media/image28.tif"/><Relationship Id="rId19" Type="http://schemas.openxmlformats.org/officeDocument/2006/relationships/image" Target="../media/image34.tif"/><Relationship Id="rId4" Type="http://schemas.microsoft.com/office/2007/relationships/hdphoto" Target="../media/hdphoto1.wdp"/><Relationship Id="rId9" Type="http://schemas.openxmlformats.org/officeDocument/2006/relationships/image" Target="../media/image27.tif"/><Relationship Id="rId14" Type="http://schemas.microsoft.com/office/2007/relationships/hdphoto" Target="../media/hdphoto5.wdp"/><Relationship Id="rId22" Type="http://schemas.openxmlformats.org/officeDocument/2006/relationships/image" Target="../media/image36.tif"/></Relationships>
</file>

<file path=ppt/slides/_rels/slide12.xml.rels><?xml version="1.0" encoding="UTF-8" standalone="yes"?>
<Relationships xmlns="http://schemas.openxmlformats.org/package/2006/relationships"><Relationship Id="rId8" Type="http://schemas.openxmlformats.org/officeDocument/2006/relationships/image" Target="../media/image41.tif"/><Relationship Id="rId13" Type="http://schemas.openxmlformats.org/officeDocument/2006/relationships/image" Target="../media/image46.tif"/><Relationship Id="rId3" Type="http://schemas.openxmlformats.org/officeDocument/2006/relationships/notesSlide" Target="../notesSlides/notesSlide12.xml"/><Relationship Id="rId7" Type="http://schemas.openxmlformats.org/officeDocument/2006/relationships/image" Target="../media/image40.tif"/><Relationship Id="rId12" Type="http://schemas.openxmlformats.org/officeDocument/2006/relationships/image" Target="../media/image45.tif"/><Relationship Id="rId2" Type="http://schemas.openxmlformats.org/officeDocument/2006/relationships/slideLayout" Target="../slideLayouts/slideLayout13.xml"/><Relationship Id="rId16" Type="http://schemas.openxmlformats.org/officeDocument/2006/relationships/image" Target="../media/image49.jpeg"/><Relationship Id="rId1" Type="http://schemas.openxmlformats.org/officeDocument/2006/relationships/video" Target="https://www.youtube.com/embed/YB3xNAs3jho?feature=oembed" TargetMode="External"/><Relationship Id="rId6" Type="http://schemas.openxmlformats.org/officeDocument/2006/relationships/image" Target="../media/image39.tif"/><Relationship Id="rId11" Type="http://schemas.openxmlformats.org/officeDocument/2006/relationships/image" Target="../media/image44.tif"/><Relationship Id="rId5" Type="http://schemas.openxmlformats.org/officeDocument/2006/relationships/image" Target="../media/image38.tif"/><Relationship Id="rId15" Type="http://schemas.openxmlformats.org/officeDocument/2006/relationships/image" Target="../media/image48.tif"/><Relationship Id="rId10" Type="http://schemas.openxmlformats.org/officeDocument/2006/relationships/image" Target="../media/image43.tif"/><Relationship Id="rId4" Type="http://schemas.openxmlformats.org/officeDocument/2006/relationships/image" Target="../media/image37.tif"/><Relationship Id="rId9" Type="http://schemas.openxmlformats.org/officeDocument/2006/relationships/image" Target="../media/image42.tif"/><Relationship Id="rId14" Type="http://schemas.openxmlformats.org/officeDocument/2006/relationships/image" Target="../media/image47.tif"/></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46.tif"/><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2.tif"/><Relationship Id="rId11" Type="http://schemas.openxmlformats.org/officeDocument/2006/relationships/image" Target="../media/image55.PNG"/><Relationship Id="rId5" Type="http://schemas.openxmlformats.org/officeDocument/2006/relationships/image" Target="../media/image39.tif"/><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14/relationships/chartEx" Target="../charts/chartEx1.xml"/><Relationship Id="rId7" Type="http://schemas.microsoft.com/office/2014/relationships/chartEx" Target="../charts/chartEx3.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9.png"/><Relationship Id="rId5" Type="http://schemas.microsoft.com/office/2014/relationships/chartEx" Target="../charts/chartEx2.xml"/><Relationship Id="rId10" Type="http://schemas.openxmlformats.org/officeDocument/2006/relationships/image" Target="../media/image610.png"/><Relationship Id="rId4" Type="http://schemas.openxmlformats.org/officeDocument/2006/relationships/image" Target="../media/image58.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67.tif"/><Relationship Id="rId3" Type="http://schemas.openxmlformats.org/officeDocument/2006/relationships/image" Target="../media/image62.tif"/><Relationship Id="rId7" Type="http://schemas.openxmlformats.org/officeDocument/2006/relationships/image" Target="../media/image66.ti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5.tif"/><Relationship Id="rId5" Type="http://schemas.openxmlformats.org/officeDocument/2006/relationships/image" Target="../media/image64.tif"/><Relationship Id="rId4" Type="http://schemas.openxmlformats.org/officeDocument/2006/relationships/image" Target="../media/image63.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3.PNG"/><Relationship Id="rId3" Type="http://schemas.openxmlformats.org/officeDocument/2006/relationships/chart" Target="../charts/chart5.xml"/><Relationship Id="rId7" Type="http://schemas.openxmlformats.org/officeDocument/2006/relationships/image" Target="../media/image50.PNG"/><Relationship Id="rId12" Type="http://schemas.openxmlformats.org/officeDocument/2006/relationships/image" Target="../media/image52.PNG"/><Relationship Id="rId2" Type="http://schemas.openxmlformats.org/officeDocument/2006/relationships/chart" Target="../charts/chart4.xml"/><Relationship Id="rId1" Type="http://schemas.openxmlformats.org/officeDocument/2006/relationships/slideLayout" Target="../slideLayouts/slideLayout13.xml"/><Relationship Id="rId6" Type="http://schemas.openxmlformats.org/officeDocument/2006/relationships/chart" Target="../charts/chart6.xml"/><Relationship Id="rId11" Type="http://schemas.openxmlformats.org/officeDocument/2006/relationships/image" Target="../media/image46.tif"/><Relationship Id="rId5" Type="http://schemas.openxmlformats.org/officeDocument/2006/relationships/image" Target="../media/image57.png"/><Relationship Id="rId15" Type="http://schemas.openxmlformats.org/officeDocument/2006/relationships/image" Target="../media/image55.PNG"/><Relationship Id="rId10" Type="http://schemas.openxmlformats.org/officeDocument/2006/relationships/image" Target="../media/image42.tif"/><Relationship Id="rId4" Type="http://schemas.openxmlformats.org/officeDocument/2006/relationships/image" Target="../media/image56.png"/><Relationship Id="rId9" Type="http://schemas.openxmlformats.org/officeDocument/2006/relationships/image" Target="../media/image39.tif"/><Relationship Id="rId1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tif"/></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t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295656" y="2365515"/>
            <a:ext cx="5600688" cy="2775824"/>
          </a:xfrm>
        </p:spPr>
        <p:txBody>
          <a:bodyPr>
            <a:normAutofit/>
          </a:bodyPr>
          <a:lstStyle/>
          <a:p>
            <a:r>
              <a:rPr lang="en-US" sz="3530" dirty="0">
                <a:latin typeface="Arial" panose="020B0604020202020204" pitchFamily="34" charset="0"/>
                <a:cs typeface="Arial" panose="020B0604020202020204" pitchFamily="34" charset="0"/>
              </a:rPr>
              <a:t>The Role of the Nucleus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75122" y="5270562"/>
            <a:ext cx="3228165" cy="1680879"/>
          </a:xfrm>
        </p:spPr>
        <p:txBody>
          <a:bodyPr/>
          <a:lstStyle/>
          <a:p>
            <a:pPr algn="l"/>
            <a:r>
              <a:rPr lang="en-US" u="sng" dirty="0">
                <a:latin typeface="Arial" panose="020B0604020202020204" pitchFamily="34" charset="0"/>
                <a:cs typeface="Arial" panose="020B0604020202020204" pitchFamily="34" charset="0"/>
              </a:rPr>
              <a:t>Presented By: </a:t>
            </a:r>
            <a:r>
              <a:rPr lang="en-US" dirty="0">
                <a:latin typeface="Arial" panose="020B0604020202020204" pitchFamily="34" charset="0"/>
                <a:cs typeface="Arial" panose="020B0604020202020204" pitchFamily="34" charset="0"/>
              </a:rPr>
              <a:t>Brady Hine</a:t>
            </a:r>
          </a:p>
          <a:p>
            <a:pPr algn="l"/>
            <a:r>
              <a:rPr lang="en-US" u="sng" dirty="0">
                <a:latin typeface="Arial" panose="020B0604020202020204" pitchFamily="34" charset="0"/>
                <a:cs typeface="Arial" panose="020B0604020202020204" pitchFamily="34" charset="0"/>
              </a:rPr>
              <a:t>Committee:</a:t>
            </a:r>
            <a:r>
              <a:rPr lang="en-US" dirty="0">
                <a:latin typeface="Arial" panose="020B0604020202020204" pitchFamily="34" charset="0"/>
                <a:cs typeface="Arial" panose="020B0604020202020204" pitchFamily="34" charset="0"/>
              </a:rPr>
              <a:t> Dr. Soham Ghosh, Dr. Kirk </a:t>
            </a:r>
            <a:r>
              <a:rPr lang="en-US" dirty="0" err="1">
                <a:latin typeface="Arial" panose="020B0604020202020204" pitchFamily="34" charset="0"/>
                <a:cs typeface="Arial" panose="020B0604020202020204" pitchFamily="34" charset="0"/>
              </a:rPr>
              <a:t>McGilvray</a:t>
            </a:r>
            <a:r>
              <a:rPr lang="en-US" dirty="0">
                <a:latin typeface="Arial" panose="020B0604020202020204" pitchFamily="34" charset="0"/>
                <a:cs typeface="Arial" panose="020B0604020202020204" pitchFamily="34" charset="0"/>
              </a:rPr>
              <a:t>, &amp; Dr. Christian </a:t>
            </a:r>
            <a:r>
              <a:rPr lang="en-US" dirty="0" err="1">
                <a:latin typeface="Arial" panose="020B0604020202020204" pitchFamily="34" charset="0"/>
                <a:cs typeface="Arial" panose="020B0604020202020204" pitchFamily="34" charset="0"/>
              </a:rPr>
              <a:t>Puttlitz</a:t>
            </a:r>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4" y="-3377"/>
            <a:ext cx="11083635" cy="861744"/>
          </a:xfrm>
        </p:spPr>
        <p:txBody>
          <a:bodyPr/>
          <a:lstStyle/>
          <a:p>
            <a:r>
              <a:rPr lang="en-US" u="sng" dirty="0">
                <a:latin typeface="Arial" panose="020B0604020202020204" pitchFamily="34" charset="0"/>
                <a:cs typeface="Arial" panose="020B0604020202020204" pitchFamily="34" charset="0"/>
              </a:rPr>
              <a:t>Results – Assay Validation</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10</a:t>
            </a:fld>
            <a:endParaRPr lang="en-US" dirty="0">
              <a:solidFill>
                <a:schemeClr val="bg1"/>
              </a:solidFill>
            </a:endParaRPr>
          </a:p>
        </p:txBody>
      </p:sp>
      <p:grpSp>
        <p:nvGrpSpPr>
          <p:cNvPr id="11" name="Group 10">
            <a:extLst>
              <a:ext uri="{FF2B5EF4-FFF2-40B4-BE49-F238E27FC236}">
                <a16:creationId xmlns:a16="http://schemas.microsoft.com/office/drawing/2014/main" id="{D2EB70AB-ED84-B69B-798C-2FA941ADB50B}"/>
              </a:ext>
            </a:extLst>
          </p:cNvPr>
          <p:cNvGrpSpPr/>
          <p:nvPr/>
        </p:nvGrpSpPr>
        <p:grpSpPr>
          <a:xfrm>
            <a:off x="441615" y="789717"/>
            <a:ext cx="10920844" cy="5507730"/>
            <a:chOff x="290576" y="-54593"/>
            <a:chExt cx="13258737" cy="7162107"/>
          </a:xfrm>
        </p:grpSpPr>
        <p:sp>
          <p:nvSpPr>
            <p:cNvPr id="12" name="Text Box 2">
              <a:extLst>
                <a:ext uri="{FF2B5EF4-FFF2-40B4-BE49-F238E27FC236}">
                  <a16:creationId xmlns:a16="http://schemas.microsoft.com/office/drawing/2014/main" id="{20232DA1-851A-0A9D-2B95-67A9E3A9840A}"/>
                </a:ext>
              </a:extLst>
            </p:cNvPr>
            <p:cNvSpPr txBox="1">
              <a:spLocks noChangeArrowheads="1"/>
            </p:cNvSpPr>
            <p:nvPr/>
          </p:nvSpPr>
          <p:spPr bwMode="auto">
            <a:xfrm rot="16200000">
              <a:off x="5874452" y="5462582"/>
              <a:ext cx="2473687"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100 ng/mL </a:t>
              </a:r>
              <a:r>
                <a:rPr lang="en-US" sz="1200" dirty="0" err="1">
                  <a:effectLst/>
                  <a:latin typeface="Arial" panose="020B0604020202020204" pitchFamily="34" charset="0"/>
                  <a:ea typeface="Calibri" panose="020F0502020204030204" pitchFamily="34" charset="0"/>
                  <a:cs typeface="Times New Roman" panose="02020603050405020304" pitchFamily="18" charset="0"/>
                </a:rPr>
                <a:t>Trichostatin</a:t>
              </a:r>
              <a:r>
                <a:rPr lang="en-US" sz="1200" dirty="0">
                  <a:effectLst/>
                  <a:latin typeface="Arial" panose="020B0604020202020204" pitchFamily="34" charset="0"/>
                  <a:ea typeface="Calibri" panose="020F0502020204030204" pitchFamily="34" charset="0"/>
                  <a:cs typeface="Times New Roman" panose="02020603050405020304" pitchFamily="18" charset="0"/>
                </a:rPr>
                <a:t> 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3968398-C77E-F243-DDB1-956886B621C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3966" t="33581" r="42506"/>
            <a:stretch/>
          </p:blipFill>
          <p:spPr bwMode="auto">
            <a:xfrm>
              <a:off x="9434905" y="3752490"/>
              <a:ext cx="1989717" cy="3334385"/>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E72E81F9-F430-B183-C27A-7C0216CAD12F}"/>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27541" t="33577" r="38934"/>
            <a:stretch/>
          </p:blipFill>
          <p:spPr bwMode="auto">
            <a:xfrm>
              <a:off x="11559596" y="3752490"/>
              <a:ext cx="1989717" cy="3334385"/>
            </a:xfrm>
            <a:prstGeom prst="rect">
              <a:avLst/>
            </a:prstGeom>
            <a:noFill/>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06C8AADA-1F88-5844-717A-52484F6AF072}"/>
                </a:ext>
              </a:extLst>
            </p:cNvPr>
            <p:cNvGrpSpPr/>
            <p:nvPr/>
          </p:nvGrpSpPr>
          <p:grpSpPr>
            <a:xfrm>
              <a:off x="7339329" y="3758698"/>
              <a:ext cx="1984054" cy="3338195"/>
              <a:chOff x="7928364" y="3704575"/>
              <a:chExt cx="1984054" cy="3338195"/>
            </a:xfrm>
          </p:grpSpPr>
          <p:pic>
            <p:nvPicPr>
              <p:cNvPr id="49" name="Picture 48">
                <a:extLst>
                  <a:ext uri="{FF2B5EF4-FFF2-40B4-BE49-F238E27FC236}">
                    <a16:creationId xmlns:a16="http://schemas.microsoft.com/office/drawing/2014/main" id="{7BF755A4-5E99-260D-F4B7-AA3336CE84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274" t="33491" r="45312" b="1"/>
              <a:stretch/>
            </p:blipFill>
            <p:spPr bwMode="auto">
              <a:xfrm>
                <a:off x="7928364" y="3704575"/>
                <a:ext cx="1984054" cy="3338195"/>
              </a:xfrm>
              <a:prstGeom prst="rect">
                <a:avLst/>
              </a:prstGeom>
              <a:noFill/>
              <a:ln>
                <a:noFill/>
              </a:ln>
              <a:extLst>
                <a:ext uri="{53640926-AAD7-44D8-BBD7-CCE9431645EC}">
                  <a14:shadowObscured xmlns:a14="http://schemas.microsoft.com/office/drawing/2010/main"/>
                </a:ext>
              </a:extLst>
            </p:spPr>
          </p:pic>
          <p:grpSp>
            <p:nvGrpSpPr>
              <p:cNvPr id="50" name="Group 49">
                <a:extLst>
                  <a:ext uri="{FF2B5EF4-FFF2-40B4-BE49-F238E27FC236}">
                    <a16:creationId xmlns:a16="http://schemas.microsoft.com/office/drawing/2014/main" id="{4CC313DF-EA5C-DEA5-AF82-CD8F8583DF28}"/>
                  </a:ext>
                </a:extLst>
              </p:cNvPr>
              <p:cNvGrpSpPr/>
              <p:nvPr/>
            </p:nvGrpSpPr>
            <p:grpSpPr>
              <a:xfrm>
                <a:off x="9201101" y="6635993"/>
                <a:ext cx="681038" cy="310001"/>
                <a:chOff x="22335" y="-33775"/>
                <a:chExt cx="681038" cy="310001"/>
              </a:xfrm>
            </p:grpSpPr>
            <p:sp>
              <p:nvSpPr>
                <p:cNvPr id="51" name="Rectangle 50">
                  <a:extLst>
                    <a:ext uri="{FF2B5EF4-FFF2-40B4-BE49-F238E27FC236}">
                      <a16:creationId xmlns:a16="http://schemas.microsoft.com/office/drawing/2014/main" id="{49824FBA-FC97-3C9B-60B0-44ED65FD92BF}"/>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Text Box 38">
                  <a:extLst>
                    <a:ext uri="{FF2B5EF4-FFF2-40B4-BE49-F238E27FC236}">
                      <a16:creationId xmlns:a16="http://schemas.microsoft.com/office/drawing/2014/main" id="{26029F4B-7F0D-3EF5-B58F-6637CB2DF7ED}"/>
                    </a:ext>
                  </a:extLst>
                </p:cNvPr>
                <p:cNvSpPr txBox="1"/>
                <p:nvPr/>
              </p:nvSpPr>
              <p:spPr>
                <a:xfrm>
                  <a:off x="22335" y="-33775"/>
                  <a:ext cx="681038" cy="2238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16" name="Group 15">
              <a:extLst>
                <a:ext uri="{FF2B5EF4-FFF2-40B4-BE49-F238E27FC236}">
                  <a16:creationId xmlns:a16="http://schemas.microsoft.com/office/drawing/2014/main" id="{01D0E525-AF16-5610-F5D2-21DF641FE082}"/>
                </a:ext>
              </a:extLst>
            </p:cNvPr>
            <p:cNvGrpSpPr/>
            <p:nvPr/>
          </p:nvGrpSpPr>
          <p:grpSpPr>
            <a:xfrm>
              <a:off x="290576" y="-54593"/>
              <a:ext cx="13230687" cy="7162107"/>
              <a:chOff x="290576" y="25921"/>
              <a:chExt cx="13230687" cy="7162107"/>
            </a:xfrm>
          </p:grpSpPr>
          <p:pic>
            <p:nvPicPr>
              <p:cNvPr id="17" name="Picture 16">
                <a:extLst>
                  <a:ext uri="{FF2B5EF4-FFF2-40B4-BE49-F238E27FC236}">
                    <a16:creationId xmlns:a16="http://schemas.microsoft.com/office/drawing/2014/main" id="{2B86E6BD-FB76-56BF-13CA-846FB9EDFE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583" t="33493" r="38158" b="-1"/>
              <a:stretch/>
            </p:blipFill>
            <p:spPr bwMode="auto">
              <a:xfrm>
                <a:off x="9453373" y="30261"/>
                <a:ext cx="1974425" cy="3337560"/>
              </a:xfrm>
              <a:prstGeom prst="rect">
                <a:avLst/>
              </a:prstGeom>
              <a:noFill/>
              <a:ln>
                <a:noFill/>
              </a:ln>
              <a:extLst>
                <a:ext uri="{53640926-AAD7-44D8-BBD7-CCE9431645EC}">
                  <a14:shadowObscured xmlns:a14="http://schemas.microsoft.com/office/drawing/2010/main"/>
                </a:ext>
              </a:extLst>
            </p:spPr>
          </p:pic>
          <p:sp>
            <p:nvSpPr>
              <p:cNvPr id="18" name="Text Box 2">
                <a:extLst>
                  <a:ext uri="{FF2B5EF4-FFF2-40B4-BE49-F238E27FC236}">
                    <a16:creationId xmlns:a16="http://schemas.microsoft.com/office/drawing/2014/main" id="{792CD9A6-215D-4757-E702-56CAA9EDFD68}"/>
                  </a:ext>
                </a:extLst>
              </p:cNvPr>
              <p:cNvSpPr txBox="1">
                <a:spLocks noChangeArrowheads="1"/>
              </p:cNvSpPr>
              <p:nvPr/>
            </p:nvSpPr>
            <p:spPr bwMode="auto">
              <a:xfrm rot="16200000">
                <a:off x="6312467" y="1584067"/>
                <a:ext cx="1622423"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20μM GSK126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391DBEA2-5652-63C3-C3C0-D171FE25D54C}"/>
                  </a:ext>
                </a:extLst>
              </p:cNvPr>
              <p:cNvPicPr>
                <a:picLocks noChangeAspect="1"/>
              </p:cNvPicPr>
              <p:nvPr/>
            </p:nvPicPr>
            <p:blipFill rotWithShape="1">
              <a:blip r:embed="rId7" cstate="print">
                <a:alphaModFix/>
                <a:extLst>
                  <a:ext uri="{28A0092B-C50C-407E-A947-70E740481C1C}">
                    <a14:useLocalDpi xmlns:a14="http://schemas.microsoft.com/office/drawing/2010/main" val="0"/>
                  </a:ext>
                </a:extLst>
              </a:blip>
              <a:srcRect l="30945" t="33579" r="35827"/>
              <a:stretch/>
            </p:blipFill>
            <p:spPr bwMode="auto">
              <a:xfrm>
                <a:off x="11549167" y="25921"/>
                <a:ext cx="1972096" cy="3334385"/>
              </a:xfrm>
              <a:prstGeom prst="rect">
                <a:avLst/>
              </a:prstGeom>
              <a:noFill/>
              <a:ln>
                <a:noFill/>
              </a:ln>
              <a:extLst>
                <a:ext uri="{53640926-AAD7-44D8-BBD7-CCE9431645EC}">
                  <a14:shadowObscured xmlns:a14="http://schemas.microsoft.com/office/drawing/2010/main"/>
                </a:ext>
              </a:extLst>
            </p:spPr>
          </p:pic>
          <p:grpSp>
            <p:nvGrpSpPr>
              <p:cNvPr id="20" name="Group 19">
                <a:extLst>
                  <a:ext uri="{FF2B5EF4-FFF2-40B4-BE49-F238E27FC236}">
                    <a16:creationId xmlns:a16="http://schemas.microsoft.com/office/drawing/2014/main" id="{E6D7536B-2333-B0E4-4B1E-8670E5B8DD84}"/>
                  </a:ext>
                </a:extLst>
              </p:cNvPr>
              <p:cNvGrpSpPr/>
              <p:nvPr/>
            </p:nvGrpSpPr>
            <p:grpSpPr>
              <a:xfrm>
                <a:off x="7346205" y="32129"/>
                <a:ext cx="2011468" cy="3337560"/>
                <a:chOff x="7935240" y="110669"/>
                <a:chExt cx="2011468" cy="3337560"/>
              </a:xfrm>
            </p:grpSpPr>
            <p:pic>
              <p:nvPicPr>
                <p:cNvPr id="45" name="Picture 44">
                  <a:extLst>
                    <a:ext uri="{FF2B5EF4-FFF2-40B4-BE49-F238E27FC236}">
                      <a16:creationId xmlns:a16="http://schemas.microsoft.com/office/drawing/2014/main" id="{4BD4AF39-2D04-68AA-A66C-3691698389A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5620" t="33492" r="41051" b="-1"/>
                <a:stretch/>
              </p:blipFill>
              <p:spPr bwMode="auto">
                <a:xfrm>
                  <a:off x="7935240" y="110669"/>
                  <a:ext cx="1978958" cy="3337560"/>
                </a:xfrm>
                <a:prstGeom prst="rect">
                  <a:avLst/>
                </a:prstGeom>
                <a:noFill/>
                <a:ln>
                  <a:noFill/>
                </a:ln>
                <a:extLst>
                  <a:ext uri="{53640926-AAD7-44D8-BBD7-CCE9431645EC}">
                    <a14:shadowObscured xmlns:a14="http://schemas.microsoft.com/office/drawing/2010/main"/>
                  </a:ext>
                </a:extLst>
              </p:spPr>
            </p:pic>
            <p:grpSp>
              <p:nvGrpSpPr>
                <p:cNvPr id="46" name="Group 45">
                  <a:extLst>
                    <a:ext uri="{FF2B5EF4-FFF2-40B4-BE49-F238E27FC236}">
                      <a16:creationId xmlns:a16="http://schemas.microsoft.com/office/drawing/2014/main" id="{0D3AF9FB-1E67-8F7D-0894-C66B3BFBACE8}"/>
                    </a:ext>
                  </a:extLst>
                </p:cNvPr>
                <p:cNvGrpSpPr/>
                <p:nvPr/>
              </p:nvGrpSpPr>
              <p:grpSpPr>
                <a:xfrm>
                  <a:off x="9265707" y="3052659"/>
                  <a:ext cx="681001" cy="310001"/>
                  <a:chOff x="22335" y="-33775"/>
                  <a:chExt cx="681038" cy="310001"/>
                </a:xfrm>
              </p:grpSpPr>
              <p:sp>
                <p:nvSpPr>
                  <p:cNvPr id="47" name="Rectangle 46">
                    <a:extLst>
                      <a:ext uri="{FF2B5EF4-FFF2-40B4-BE49-F238E27FC236}">
                        <a16:creationId xmlns:a16="http://schemas.microsoft.com/office/drawing/2014/main" id="{E6B73D24-C263-1002-F301-027F9A3FEA1C}"/>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Text Box 35">
                    <a:extLst>
                      <a:ext uri="{FF2B5EF4-FFF2-40B4-BE49-F238E27FC236}">
                        <a16:creationId xmlns:a16="http://schemas.microsoft.com/office/drawing/2014/main" id="{3256067C-8E35-95BC-7268-4641FA0DABE3}"/>
                      </a:ext>
                    </a:extLst>
                  </p:cNvPr>
                  <p:cNvSpPr txBox="1"/>
                  <p:nvPr/>
                </p:nvSpPr>
                <p:spPr>
                  <a:xfrm>
                    <a:off x="22335" y="-33775"/>
                    <a:ext cx="681038" cy="2238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21" name="Group 20">
                <a:extLst>
                  <a:ext uri="{FF2B5EF4-FFF2-40B4-BE49-F238E27FC236}">
                    <a16:creationId xmlns:a16="http://schemas.microsoft.com/office/drawing/2014/main" id="{780469F4-749C-FA04-64A2-553124E731DF}"/>
                  </a:ext>
                </a:extLst>
              </p:cNvPr>
              <p:cNvGrpSpPr/>
              <p:nvPr/>
            </p:nvGrpSpPr>
            <p:grpSpPr>
              <a:xfrm>
                <a:off x="290576" y="28954"/>
                <a:ext cx="6598228" cy="7159074"/>
                <a:chOff x="290576" y="28954"/>
                <a:chExt cx="6598228" cy="7159074"/>
              </a:xfrm>
            </p:grpSpPr>
            <p:pic>
              <p:nvPicPr>
                <p:cNvPr id="25" name="Picture 24">
                  <a:extLst>
                    <a:ext uri="{FF2B5EF4-FFF2-40B4-BE49-F238E27FC236}">
                      <a16:creationId xmlns:a16="http://schemas.microsoft.com/office/drawing/2014/main" id="{20D9792F-CF6A-19D6-FA14-F02032DBE14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5564" r="21021" b="33497"/>
                <a:stretch/>
              </p:blipFill>
              <p:spPr bwMode="auto">
                <a:xfrm>
                  <a:off x="2781391" y="3833004"/>
                  <a:ext cx="1984054" cy="3338195"/>
                </a:xfrm>
                <a:prstGeom prst="rect">
                  <a:avLst/>
                </a:prstGeom>
                <a:noFill/>
                <a:ln>
                  <a:noFill/>
                </a:ln>
                <a:extLst>
                  <a:ext uri="{53640926-AAD7-44D8-BBD7-CCE9431645EC}">
                    <a14:shadowObscured xmlns:a14="http://schemas.microsoft.com/office/drawing/2010/main"/>
                  </a:ext>
                </a:extLst>
              </p:spPr>
            </p:pic>
            <p:sp>
              <p:nvSpPr>
                <p:cNvPr id="26" name="Text Box 2">
                  <a:extLst>
                    <a:ext uri="{FF2B5EF4-FFF2-40B4-BE49-F238E27FC236}">
                      <a16:creationId xmlns:a16="http://schemas.microsoft.com/office/drawing/2014/main" id="{FD195378-7877-3475-A9F5-C2209E91638A}"/>
                    </a:ext>
                  </a:extLst>
                </p:cNvPr>
                <p:cNvSpPr txBox="1">
                  <a:spLocks noChangeArrowheads="1"/>
                </p:cNvSpPr>
                <p:nvPr/>
              </p:nvSpPr>
              <p:spPr bwMode="auto">
                <a:xfrm rot="16200000">
                  <a:off x="-299124" y="5370759"/>
                  <a:ext cx="1507696"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20μM Y27632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7" name="Picture 26">
                  <a:extLst>
                    <a:ext uri="{FF2B5EF4-FFF2-40B4-BE49-F238E27FC236}">
                      <a16:creationId xmlns:a16="http://schemas.microsoft.com/office/drawing/2014/main" id="{9DA0DBAD-BA26-DBA7-44D3-55EEB96CA3DB}"/>
                    </a:ext>
                  </a:extLst>
                </p:cNvPr>
                <p:cNvPicPr>
                  <a:picLocks noChangeAspect="1"/>
                </p:cNvPicPr>
                <p:nvPr/>
              </p:nvPicPr>
              <p:blipFill rotWithShape="1">
                <a:blip r:embed="rId10" cstate="print">
                  <a:alphaModFix/>
                  <a:extLst>
                    <a:ext uri="{28A0092B-C50C-407E-A947-70E740481C1C}">
                      <a14:useLocalDpi xmlns:a14="http://schemas.microsoft.com/office/drawing/2010/main" val="0"/>
                    </a:ext>
                  </a:extLst>
                </a:blip>
                <a:srcRect l="48306" r="18257" b="33509"/>
                <a:stretch/>
              </p:blipFill>
              <p:spPr bwMode="auto">
                <a:xfrm>
                  <a:off x="4886755" y="3849833"/>
                  <a:ext cx="1984054" cy="3338195"/>
                </a:xfrm>
                <a:prstGeom prst="rect">
                  <a:avLst/>
                </a:prstGeom>
                <a:noFill/>
                <a:ln>
                  <a:noFill/>
                </a:ln>
                <a:extLst>
                  <a:ext uri="{53640926-AAD7-44D8-BBD7-CCE9431645EC}">
                    <a14:shadowObscured xmlns:a14="http://schemas.microsoft.com/office/drawing/2010/main"/>
                  </a:ext>
                </a:extLst>
              </p:spPr>
            </p:pic>
            <p:grpSp>
              <p:nvGrpSpPr>
                <p:cNvPr id="28" name="Group 27">
                  <a:extLst>
                    <a:ext uri="{FF2B5EF4-FFF2-40B4-BE49-F238E27FC236}">
                      <a16:creationId xmlns:a16="http://schemas.microsoft.com/office/drawing/2014/main" id="{9CED43A9-F5E3-F42D-DAE1-BC556968024F}"/>
                    </a:ext>
                  </a:extLst>
                </p:cNvPr>
                <p:cNvGrpSpPr/>
                <p:nvPr/>
              </p:nvGrpSpPr>
              <p:grpSpPr>
                <a:xfrm>
                  <a:off x="684398" y="3833004"/>
                  <a:ext cx="2069412" cy="3337560"/>
                  <a:chOff x="684398" y="3698367"/>
                  <a:chExt cx="2069412" cy="3337560"/>
                </a:xfrm>
              </p:grpSpPr>
              <p:pic>
                <p:nvPicPr>
                  <p:cNvPr id="41" name="Picture 40">
                    <a:extLst>
                      <a:ext uri="{FF2B5EF4-FFF2-40B4-BE49-F238E27FC236}">
                        <a16:creationId xmlns:a16="http://schemas.microsoft.com/office/drawing/2014/main" id="{FA84478B-4F56-E08A-A807-8E58669AB2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3171" r="23416" b="33511"/>
                  <a:stretch/>
                </p:blipFill>
                <p:spPr bwMode="auto">
                  <a:xfrm>
                    <a:off x="684398" y="3698367"/>
                    <a:ext cx="1984054" cy="3337560"/>
                  </a:xfrm>
                  <a:prstGeom prst="rect">
                    <a:avLst/>
                  </a:prstGeom>
                  <a:noFill/>
                  <a:ln>
                    <a:noFill/>
                  </a:ln>
                  <a:extLst>
                    <a:ext uri="{53640926-AAD7-44D8-BBD7-CCE9431645EC}">
                      <a14:shadowObscured xmlns:a14="http://schemas.microsoft.com/office/drawing/2010/main"/>
                    </a:ext>
                  </a:extLst>
                </p:spPr>
              </p:pic>
              <p:grpSp>
                <p:nvGrpSpPr>
                  <p:cNvPr id="42" name="Group 41">
                    <a:extLst>
                      <a:ext uri="{FF2B5EF4-FFF2-40B4-BE49-F238E27FC236}">
                        <a16:creationId xmlns:a16="http://schemas.microsoft.com/office/drawing/2014/main" id="{56F41C85-ED70-099D-4E86-5ABA112F0EBD}"/>
                      </a:ext>
                    </a:extLst>
                  </p:cNvPr>
                  <p:cNvGrpSpPr/>
                  <p:nvPr/>
                </p:nvGrpSpPr>
                <p:grpSpPr>
                  <a:xfrm>
                    <a:off x="2072852" y="6640357"/>
                    <a:ext cx="680958" cy="310001"/>
                    <a:chOff x="22335" y="-33775"/>
                    <a:chExt cx="681038" cy="310001"/>
                  </a:xfrm>
                </p:grpSpPr>
                <p:sp>
                  <p:nvSpPr>
                    <p:cNvPr id="43" name="Rectangle 42">
                      <a:extLst>
                        <a:ext uri="{FF2B5EF4-FFF2-40B4-BE49-F238E27FC236}">
                          <a16:creationId xmlns:a16="http://schemas.microsoft.com/office/drawing/2014/main" id="{0ABC47FB-9C9D-FA6C-ED2F-8DAB662F12E5}"/>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Text Box 32">
                      <a:extLst>
                        <a:ext uri="{FF2B5EF4-FFF2-40B4-BE49-F238E27FC236}">
                          <a16:creationId xmlns:a16="http://schemas.microsoft.com/office/drawing/2014/main" id="{A15459A2-64B0-8212-6A6A-F18173EFDC07}"/>
                        </a:ext>
                      </a:extLst>
                    </p:cNvPr>
                    <p:cNvSpPr txBox="1"/>
                    <p:nvPr/>
                  </p:nvSpPr>
                  <p:spPr>
                    <a:xfrm>
                      <a:off x="22335" y="-33775"/>
                      <a:ext cx="681038" cy="2238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29" name="Group 28">
                  <a:extLst>
                    <a:ext uri="{FF2B5EF4-FFF2-40B4-BE49-F238E27FC236}">
                      <a16:creationId xmlns:a16="http://schemas.microsoft.com/office/drawing/2014/main" id="{8AD142C1-91A9-8AC0-13FE-25588CA4A0C4}"/>
                    </a:ext>
                  </a:extLst>
                </p:cNvPr>
                <p:cNvGrpSpPr/>
                <p:nvPr/>
              </p:nvGrpSpPr>
              <p:grpSpPr>
                <a:xfrm>
                  <a:off x="290577" y="28954"/>
                  <a:ext cx="6598227" cy="3752099"/>
                  <a:chOff x="290577" y="28954"/>
                  <a:chExt cx="6598227" cy="3752099"/>
                </a:xfrm>
              </p:grpSpPr>
              <p:pic>
                <p:nvPicPr>
                  <p:cNvPr id="30" name="Picture 29">
                    <a:extLst>
                      <a:ext uri="{FF2B5EF4-FFF2-40B4-BE49-F238E27FC236}">
                        <a16:creationId xmlns:a16="http://schemas.microsoft.com/office/drawing/2014/main" id="{25683740-9109-5290-4968-E143052273D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0857" t="22580" r="25817" b="10907"/>
                  <a:stretch/>
                </p:blipFill>
                <p:spPr bwMode="auto">
                  <a:xfrm>
                    <a:off x="2784584" y="45783"/>
                    <a:ext cx="1978956" cy="3338195"/>
                  </a:xfrm>
                  <a:prstGeom prst="rect">
                    <a:avLst/>
                  </a:prstGeom>
                  <a:noFill/>
                  <a:ln>
                    <a:noFill/>
                  </a:ln>
                  <a:extLst>
                    <a:ext uri="{53640926-AAD7-44D8-BBD7-CCE9431645EC}">
                      <a14:shadowObscured xmlns:a14="http://schemas.microsoft.com/office/drawing/2010/main"/>
                    </a:ext>
                  </a:extLst>
                </p:spPr>
              </p:pic>
              <p:sp>
                <p:nvSpPr>
                  <p:cNvPr id="31" name="Text Box 2">
                    <a:extLst>
                      <a:ext uri="{FF2B5EF4-FFF2-40B4-BE49-F238E27FC236}">
                        <a16:creationId xmlns:a16="http://schemas.microsoft.com/office/drawing/2014/main" id="{61EE67F4-F319-2F04-92A2-42458CBFB0BA}"/>
                      </a:ext>
                    </a:extLst>
                  </p:cNvPr>
                  <p:cNvSpPr txBox="1">
                    <a:spLocks noChangeArrowheads="1"/>
                  </p:cNvSpPr>
                  <p:nvPr/>
                </p:nvSpPr>
                <p:spPr bwMode="auto">
                  <a:xfrm rot="16200000">
                    <a:off x="-327277" y="1613278"/>
                    <a:ext cx="1564003"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Control Group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a:extLst>
                      <a:ext uri="{FF2B5EF4-FFF2-40B4-BE49-F238E27FC236}">
                        <a16:creationId xmlns:a16="http://schemas.microsoft.com/office/drawing/2014/main" id="{EC5FB6FF-1B63-340E-AE6E-A77DA75FD790}"/>
                      </a:ext>
                    </a:extLst>
                  </p:cNvPr>
                  <p:cNvPicPr>
                    <a:picLocks noChangeAspect="1"/>
                  </p:cNvPicPr>
                  <p:nvPr/>
                </p:nvPicPr>
                <p:blipFill rotWithShape="1">
                  <a:blip r:embed="rId13" cstate="print">
                    <a:alphaModFix/>
                    <a:extLst>
                      <a:ext uri="{28A0092B-C50C-407E-A947-70E740481C1C}">
                        <a14:useLocalDpi xmlns:a14="http://schemas.microsoft.com/office/drawing/2010/main" val="0"/>
                      </a:ext>
                    </a:extLst>
                  </a:blip>
                  <a:srcRect l="43656" t="21633" r="23019" b="11866"/>
                  <a:stretch/>
                </p:blipFill>
                <p:spPr bwMode="auto">
                  <a:xfrm>
                    <a:off x="4909847" y="45783"/>
                    <a:ext cx="1978957" cy="3338195"/>
                  </a:xfrm>
                  <a:prstGeom prst="rect">
                    <a:avLst/>
                  </a:prstGeom>
                  <a:noFill/>
                  <a:ln>
                    <a:noFill/>
                  </a:ln>
                  <a:extLst>
                    <a:ext uri="{53640926-AAD7-44D8-BBD7-CCE9431645EC}">
                      <a14:shadowObscured xmlns:a14="http://schemas.microsoft.com/office/drawing/2010/main"/>
                    </a:ext>
                  </a:extLst>
                </p:spPr>
              </p:pic>
              <p:grpSp>
                <p:nvGrpSpPr>
                  <p:cNvPr id="33" name="Group 32">
                    <a:extLst>
                      <a:ext uri="{FF2B5EF4-FFF2-40B4-BE49-F238E27FC236}">
                        <a16:creationId xmlns:a16="http://schemas.microsoft.com/office/drawing/2014/main" id="{0F80C733-7718-541D-3EA3-BFCDCB9F860F}"/>
                      </a:ext>
                    </a:extLst>
                  </p:cNvPr>
                  <p:cNvGrpSpPr/>
                  <p:nvPr/>
                </p:nvGrpSpPr>
                <p:grpSpPr>
                  <a:xfrm>
                    <a:off x="684398" y="28954"/>
                    <a:ext cx="2048458" cy="3337560"/>
                    <a:chOff x="684398" y="107494"/>
                    <a:chExt cx="2048458" cy="3337560"/>
                  </a:xfrm>
                </p:grpSpPr>
                <p:pic>
                  <p:nvPicPr>
                    <p:cNvPr id="37" name="Picture 36">
                      <a:extLst>
                        <a:ext uri="{FF2B5EF4-FFF2-40B4-BE49-F238E27FC236}">
                          <a16:creationId xmlns:a16="http://schemas.microsoft.com/office/drawing/2014/main" id="{6978B474-F60F-EF75-03FE-62775BB8217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6038" t="23152" r="30633" b="10341"/>
                    <a:stretch/>
                  </p:blipFill>
                  <p:spPr bwMode="auto">
                    <a:xfrm>
                      <a:off x="684398" y="107494"/>
                      <a:ext cx="1978956" cy="3337560"/>
                    </a:xfrm>
                    <a:prstGeom prst="rect">
                      <a:avLst/>
                    </a:prstGeom>
                    <a:noFill/>
                    <a:ln>
                      <a:noFill/>
                    </a:ln>
                    <a:extLst>
                      <a:ext uri="{53640926-AAD7-44D8-BBD7-CCE9431645EC}">
                        <a14:shadowObscured xmlns:a14="http://schemas.microsoft.com/office/drawing/2010/main"/>
                      </a:ext>
                    </a:extLst>
                  </p:spPr>
                </p:pic>
                <p:grpSp>
                  <p:nvGrpSpPr>
                    <p:cNvPr id="38" name="Group 37">
                      <a:extLst>
                        <a:ext uri="{FF2B5EF4-FFF2-40B4-BE49-F238E27FC236}">
                          <a16:creationId xmlns:a16="http://schemas.microsoft.com/office/drawing/2014/main" id="{FAD3B8F8-74C0-BD9F-B701-AE7FEC8AA105}"/>
                        </a:ext>
                      </a:extLst>
                    </p:cNvPr>
                    <p:cNvGrpSpPr/>
                    <p:nvPr/>
                  </p:nvGrpSpPr>
                  <p:grpSpPr>
                    <a:xfrm>
                      <a:off x="2051904" y="2991342"/>
                      <a:ext cx="680952" cy="310001"/>
                      <a:chOff x="22335" y="-33775"/>
                      <a:chExt cx="681038" cy="310001"/>
                    </a:xfrm>
                  </p:grpSpPr>
                  <p:sp>
                    <p:nvSpPr>
                      <p:cNvPr id="39" name="Rectangle 38">
                        <a:extLst>
                          <a:ext uri="{FF2B5EF4-FFF2-40B4-BE49-F238E27FC236}">
                            <a16:creationId xmlns:a16="http://schemas.microsoft.com/office/drawing/2014/main" id="{7A5C7B98-04CC-B487-5869-59ABAEB7560B}"/>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27">
                        <a:extLst>
                          <a:ext uri="{FF2B5EF4-FFF2-40B4-BE49-F238E27FC236}">
                            <a16:creationId xmlns:a16="http://schemas.microsoft.com/office/drawing/2014/main" id="{13780C32-4C1D-D345-3696-7E132FF2F6FC}"/>
                          </a:ext>
                        </a:extLst>
                      </p:cNvPr>
                      <p:cNvSpPr txBox="1"/>
                      <p:nvPr/>
                    </p:nvSpPr>
                    <p:spPr>
                      <a:xfrm>
                        <a:off x="22335" y="-33775"/>
                        <a:ext cx="681038" cy="2238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34" name="Text Box 2">
                    <a:extLst>
                      <a:ext uri="{FF2B5EF4-FFF2-40B4-BE49-F238E27FC236}">
                        <a16:creationId xmlns:a16="http://schemas.microsoft.com/office/drawing/2014/main" id="{3D282FA3-1DE1-5F06-08BC-5ADA6E87D664}"/>
                      </a:ext>
                    </a:extLst>
                  </p:cNvPr>
                  <p:cNvSpPr txBox="1">
                    <a:spLocks noChangeArrowheads="1"/>
                  </p:cNvSpPr>
                  <p:nvPr/>
                </p:nvSpPr>
                <p:spPr bwMode="auto">
                  <a:xfrm>
                    <a:off x="5068569" y="3452758"/>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21</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2">
                    <a:extLst>
                      <a:ext uri="{FF2B5EF4-FFF2-40B4-BE49-F238E27FC236}">
                        <a16:creationId xmlns:a16="http://schemas.microsoft.com/office/drawing/2014/main" id="{72413C40-91C9-1833-5610-BDC143F6AD00}"/>
                      </a:ext>
                    </a:extLst>
                  </p:cNvPr>
                  <p:cNvSpPr txBox="1">
                    <a:spLocks noChangeArrowheads="1"/>
                  </p:cNvSpPr>
                  <p:nvPr/>
                </p:nvSpPr>
                <p:spPr bwMode="auto">
                  <a:xfrm>
                    <a:off x="2942662" y="3445746"/>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4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2">
                    <a:extLst>
                      <a:ext uri="{FF2B5EF4-FFF2-40B4-BE49-F238E27FC236}">
                        <a16:creationId xmlns:a16="http://schemas.microsoft.com/office/drawing/2014/main" id="{4208F0EA-FA37-5F38-52D0-0207C0093AA3}"/>
                      </a:ext>
                    </a:extLst>
                  </p:cNvPr>
                  <p:cNvSpPr txBox="1">
                    <a:spLocks noChangeArrowheads="1"/>
                  </p:cNvSpPr>
                  <p:nvPr/>
                </p:nvSpPr>
                <p:spPr bwMode="auto">
                  <a:xfrm>
                    <a:off x="843120" y="3435611"/>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0</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22" name="Text Box 2">
                <a:extLst>
                  <a:ext uri="{FF2B5EF4-FFF2-40B4-BE49-F238E27FC236}">
                    <a16:creationId xmlns:a16="http://schemas.microsoft.com/office/drawing/2014/main" id="{70447B69-359D-FB90-31C3-EBE9116F390E}"/>
                  </a:ext>
                </a:extLst>
              </p:cNvPr>
              <p:cNvSpPr txBox="1">
                <a:spLocks noChangeArrowheads="1"/>
              </p:cNvSpPr>
              <p:nvPr/>
            </p:nvSpPr>
            <p:spPr bwMode="auto">
              <a:xfrm>
                <a:off x="11733965" y="3441538"/>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21</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2">
                <a:extLst>
                  <a:ext uri="{FF2B5EF4-FFF2-40B4-BE49-F238E27FC236}">
                    <a16:creationId xmlns:a16="http://schemas.microsoft.com/office/drawing/2014/main" id="{32575AC6-D97E-CF47-42EE-72A49F73EBF4}"/>
                  </a:ext>
                </a:extLst>
              </p:cNvPr>
              <p:cNvSpPr txBox="1">
                <a:spLocks noChangeArrowheads="1"/>
              </p:cNvSpPr>
              <p:nvPr/>
            </p:nvSpPr>
            <p:spPr bwMode="auto">
              <a:xfrm>
                <a:off x="9608058" y="3434526"/>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4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2">
                <a:extLst>
                  <a:ext uri="{FF2B5EF4-FFF2-40B4-BE49-F238E27FC236}">
                    <a16:creationId xmlns:a16="http://schemas.microsoft.com/office/drawing/2014/main" id="{DEE636B4-4687-F311-B1A1-81231F409B16}"/>
                  </a:ext>
                </a:extLst>
              </p:cNvPr>
              <p:cNvSpPr txBox="1">
                <a:spLocks noChangeArrowheads="1"/>
              </p:cNvSpPr>
              <p:nvPr/>
            </p:nvSpPr>
            <p:spPr bwMode="auto">
              <a:xfrm>
                <a:off x="7508516" y="3435611"/>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0</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Tree>
    <p:extLst>
      <p:ext uri="{BB962C8B-B14F-4D97-AF65-F5344CB8AC3E}">
        <p14:creationId xmlns:p14="http://schemas.microsoft.com/office/powerpoint/2010/main" val="33834624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413901" y="536154"/>
            <a:ext cx="11083635" cy="800189"/>
          </a:xfrm>
        </p:spPr>
        <p:txBody>
          <a:bodyPr/>
          <a:lstStyle/>
          <a:p>
            <a:r>
              <a:rPr lang="en-US" sz="4000" u="sng" dirty="0">
                <a:latin typeface="Arial" panose="020B0604020202020204" pitchFamily="34" charset="0"/>
                <a:cs typeface="Arial" panose="020B0604020202020204" pitchFamily="34" charset="0"/>
              </a:rPr>
              <a:t>Results – Wound Closure</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91002" y="1196177"/>
            <a:ext cx="5020539" cy="2425762"/>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Graphic Summary</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Brightfield images taken at 30-minute intervals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0-25.5 hours post scratch application</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Fixed stained images taken after 25.5 hours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%WC quantified at 11 and 24 hours</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11</a:t>
            </a:fld>
            <a:endParaRPr lang="en-US" dirty="0">
              <a:solidFill>
                <a:schemeClr val="bg1"/>
              </a:solidFill>
            </a:endParaRPr>
          </a:p>
        </p:txBody>
      </p:sp>
      <p:grpSp>
        <p:nvGrpSpPr>
          <p:cNvPr id="7" name="Group 6">
            <a:extLst>
              <a:ext uri="{FF2B5EF4-FFF2-40B4-BE49-F238E27FC236}">
                <a16:creationId xmlns:a16="http://schemas.microsoft.com/office/drawing/2014/main" id="{EB76ED07-F351-2B37-6C8C-F8A6E1706781}"/>
              </a:ext>
            </a:extLst>
          </p:cNvPr>
          <p:cNvGrpSpPr/>
          <p:nvPr/>
        </p:nvGrpSpPr>
        <p:grpSpPr>
          <a:xfrm>
            <a:off x="6387795" y="135083"/>
            <a:ext cx="5702023" cy="6087454"/>
            <a:chOff x="450889" y="20832711"/>
            <a:chExt cx="9541578" cy="10389190"/>
          </a:xfrm>
        </p:grpSpPr>
        <p:grpSp>
          <p:nvGrpSpPr>
            <p:cNvPr id="8" name="Group 7">
              <a:extLst>
                <a:ext uri="{FF2B5EF4-FFF2-40B4-BE49-F238E27FC236}">
                  <a16:creationId xmlns:a16="http://schemas.microsoft.com/office/drawing/2014/main" id="{644988F0-0ACB-C093-2354-43BED8A28E39}"/>
                </a:ext>
              </a:extLst>
            </p:cNvPr>
            <p:cNvGrpSpPr/>
            <p:nvPr/>
          </p:nvGrpSpPr>
          <p:grpSpPr>
            <a:xfrm>
              <a:off x="450889" y="20832711"/>
              <a:ext cx="9541578" cy="10389190"/>
              <a:chOff x="450889" y="20832711"/>
              <a:chExt cx="9541578" cy="10389190"/>
            </a:xfrm>
          </p:grpSpPr>
          <p:grpSp>
            <p:nvGrpSpPr>
              <p:cNvPr id="12" name="Group 11">
                <a:extLst>
                  <a:ext uri="{FF2B5EF4-FFF2-40B4-BE49-F238E27FC236}">
                    <a16:creationId xmlns:a16="http://schemas.microsoft.com/office/drawing/2014/main" id="{F6F75F76-6A3B-CD9D-D2BC-0F18FE514665}"/>
                  </a:ext>
                </a:extLst>
              </p:cNvPr>
              <p:cNvGrpSpPr/>
              <p:nvPr/>
            </p:nvGrpSpPr>
            <p:grpSpPr>
              <a:xfrm>
                <a:off x="450889" y="20832711"/>
                <a:ext cx="9541578" cy="10389190"/>
                <a:chOff x="450889" y="20832711"/>
                <a:chExt cx="9541578" cy="10389190"/>
              </a:xfrm>
            </p:grpSpPr>
            <p:grpSp>
              <p:nvGrpSpPr>
                <p:cNvPr id="14" name="Group 13">
                  <a:extLst>
                    <a:ext uri="{FF2B5EF4-FFF2-40B4-BE49-F238E27FC236}">
                      <a16:creationId xmlns:a16="http://schemas.microsoft.com/office/drawing/2014/main" id="{F73FE297-D373-A72B-BBE4-8CA13984767C}"/>
                    </a:ext>
                  </a:extLst>
                </p:cNvPr>
                <p:cNvGrpSpPr/>
                <p:nvPr/>
              </p:nvGrpSpPr>
              <p:grpSpPr>
                <a:xfrm>
                  <a:off x="450889" y="20837446"/>
                  <a:ext cx="9541578" cy="10384455"/>
                  <a:chOff x="456769" y="24293933"/>
                  <a:chExt cx="7143375" cy="8311269"/>
                </a:xfrm>
              </p:grpSpPr>
              <p:pic>
                <p:nvPicPr>
                  <p:cNvPr id="16" name="Picture 15" descr="A picture containing outdoor&#10;&#10;Description automatically generated">
                    <a:extLst>
                      <a:ext uri="{FF2B5EF4-FFF2-40B4-BE49-F238E27FC236}">
                        <a16:creationId xmlns:a16="http://schemas.microsoft.com/office/drawing/2014/main" id="{0815E4C3-351E-3553-3521-F979C2F0FAA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531"/>
                  <a:stretch/>
                </p:blipFill>
                <p:spPr>
                  <a:xfrm>
                    <a:off x="2573847" y="24293933"/>
                    <a:ext cx="1650270" cy="2559872"/>
                  </a:xfrm>
                  <a:prstGeom prst="rect">
                    <a:avLst/>
                  </a:prstGeom>
                </p:spPr>
              </p:pic>
              <p:pic>
                <p:nvPicPr>
                  <p:cNvPr id="17" name="Picture 16" descr="A picture containing outdoor, white&#10;&#10;Description automatically generated">
                    <a:extLst>
                      <a:ext uri="{FF2B5EF4-FFF2-40B4-BE49-F238E27FC236}">
                        <a16:creationId xmlns:a16="http://schemas.microsoft.com/office/drawing/2014/main" id="{13A4C994-87E7-986F-D4EA-11E3709CA0DB}"/>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033"/>
                  <a:stretch/>
                </p:blipFill>
                <p:spPr>
                  <a:xfrm>
                    <a:off x="4255239" y="24293933"/>
                    <a:ext cx="1650970" cy="2580420"/>
                  </a:xfrm>
                  <a:prstGeom prst="rect">
                    <a:avLst/>
                  </a:prstGeom>
                </p:spPr>
              </p:pic>
              <p:pic>
                <p:nvPicPr>
                  <p:cNvPr id="18" name="Picture 17" descr="A picture containing wall, nature&#10;&#10;Description automatically generated">
                    <a:extLst>
                      <a:ext uri="{FF2B5EF4-FFF2-40B4-BE49-F238E27FC236}">
                        <a16:creationId xmlns:a16="http://schemas.microsoft.com/office/drawing/2014/main" id="{EE92C9FD-B2BB-9150-A866-28BD68570C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t="32629"/>
                  <a:stretch/>
                </p:blipFill>
                <p:spPr>
                  <a:xfrm>
                    <a:off x="891656" y="26907477"/>
                    <a:ext cx="1645672" cy="2626896"/>
                  </a:xfrm>
                  <a:prstGeom prst="rect">
                    <a:avLst/>
                  </a:prstGeom>
                </p:spPr>
              </p:pic>
              <p:pic>
                <p:nvPicPr>
                  <p:cNvPr id="19" name="Picture 18" descr="A picture containing nature, snow, wall, rain&#10;&#10;Description automatically generated">
                    <a:extLst>
                      <a:ext uri="{FF2B5EF4-FFF2-40B4-BE49-F238E27FC236}">
                        <a16:creationId xmlns:a16="http://schemas.microsoft.com/office/drawing/2014/main" id="{BE712E65-D785-3718-E1C5-1C3208676903}"/>
                      </a:ext>
                    </a:extLst>
                  </p:cNvPr>
                  <p:cNvPicPr>
                    <a:picLocks noChangeAspect="1"/>
                  </p:cNvPicPr>
                  <p:nvPr/>
                </p:nvPicPr>
                <p:blipFill rotWithShape="1">
                  <a:blip r:embed="rId9">
                    <a:extLst>
                      <a:ext uri="{28A0092B-C50C-407E-A947-70E740481C1C}">
                        <a14:useLocalDpi xmlns:a14="http://schemas.microsoft.com/office/drawing/2010/main" val="0"/>
                      </a:ext>
                    </a:extLst>
                  </a:blip>
                  <a:srcRect t="32597"/>
                  <a:stretch/>
                </p:blipFill>
                <p:spPr>
                  <a:xfrm>
                    <a:off x="2570224" y="26907477"/>
                    <a:ext cx="1644915" cy="2626896"/>
                  </a:xfrm>
                  <a:prstGeom prst="rect">
                    <a:avLst/>
                  </a:prstGeom>
                </p:spPr>
              </p:pic>
              <p:pic>
                <p:nvPicPr>
                  <p:cNvPr id="20" name="Picture 19" descr="A picture containing nature, rain, outdoor&#10;&#10;Description automatically generated">
                    <a:extLst>
                      <a:ext uri="{FF2B5EF4-FFF2-40B4-BE49-F238E27FC236}">
                        <a16:creationId xmlns:a16="http://schemas.microsoft.com/office/drawing/2014/main" id="{372F40A1-B0F9-FD31-40EC-32ED70B5387D}"/>
                      </a:ext>
                    </a:extLst>
                  </p:cNvPr>
                  <p:cNvPicPr>
                    <a:picLocks noChangeAspect="1"/>
                  </p:cNvPicPr>
                  <p:nvPr/>
                </p:nvPicPr>
                <p:blipFill rotWithShape="1">
                  <a:blip r:embed="rId10">
                    <a:extLst>
                      <a:ext uri="{28A0092B-C50C-407E-A947-70E740481C1C}">
                        <a14:useLocalDpi xmlns:a14="http://schemas.microsoft.com/office/drawing/2010/main" val="0"/>
                      </a:ext>
                    </a:extLst>
                  </a:blip>
                  <a:srcRect t="32597"/>
                  <a:stretch/>
                </p:blipFill>
                <p:spPr>
                  <a:xfrm>
                    <a:off x="4255239" y="26907475"/>
                    <a:ext cx="1644915" cy="2626896"/>
                  </a:xfrm>
                  <a:prstGeom prst="rect">
                    <a:avLst/>
                  </a:prstGeom>
                </p:spPr>
              </p:pic>
              <p:pic>
                <p:nvPicPr>
                  <p:cNvPr id="21" name="Picture 20" descr="A picture containing nature&#10;&#10;Description automatically generated">
                    <a:extLst>
                      <a:ext uri="{FF2B5EF4-FFF2-40B4-BE49-F238E27FC236}">
                        <a16:creationId xmlns:a16="http://schemas.microsoft.com/office/drawing/2014/main" id="{E9B1992F-0D9E-1F95-CBFC-90BC0F3CA977}"/>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895581" y="29560229"/>
                    <a:ext cx="1637821" cy="2559872"/>
                  </a:xfrm>
                  <a:prstGeom prst="rect">
                    <a:avLst/>
                  </a:prstGeom>
                </p:spPr>
              </p:pic>
              <p:pic>
                <p:nvPicPr>
                  <p:cNvPr id="22" name="Picture 21" descr="A picture containing outdoor, beach, nature&#10;&#10;Description automatically generated">
                    <a:extLst>
                      <a:ext uri="{FF2B5EF4-FFF2-40B4-BE49-F238E27FC236}">
                        <a16:creationId xmlns:a16="http://schemas.microsoft.com/office/drawing/2014/main" id="{02A490F9-E363-ACB9-7F3A-B70389A1530B}"/>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2579723" y="29558035"/>
                    <a:ext cx="1644394" cy="2570145"/>
                  </a:xfrm>
                  <a:prstGeom prst="rect">
                    <a:avLst/>
                  </a:prstGeom>
                </p:spPr>
              </p:pic>
              <p:pic>
                <p:nvPicPr>
                  <p:cNvPr id="23" name="Picture 22" descr="A picture containing nature, outdoor, beach&#10;&#10;Description automatically generated">
                    <a:extLst>
                      <a:ext uri="{FF2B5EF4-FFF2-40B4-BE49-F238E27FC236}">
                        <a16:creationId xmlns:a16="http://schemas.microsoft.com/office/drawing/2014/main" id="{E76FF80A-3C5E-A4FB-7E97-B8643606C493}"/>
                      </a:ext>
                    </a:extLst>
                  </p:cNvPr>
                  <p:cNvPicPr>
                    <a:picLocks noChangeAspect="1"/>
                  </p:cNvPicPr>
                  <p:nvPr/>
                </p:nvPicPr>
                <p:blipFill rotWithShape="1">
                  <a:blip r:embed="rId15">
                    <a:extLst>
                      <a:ext uri="{BEBA8EAE-BF5A-486C-A8C5-ECC9F3942E4B}">
                        <a14:imgProps xmlns:a14="http://schemas.microsoft.com/office/drawing/2010/main">
                          <a14:imgLayer r:embed="rId16">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4255239" y="29558035"/>
                    <a:ext cx="1644394" cy="2570145"/>
                  </a:xfrm>
                  <a:prstGeom prst="rect">
                    <a:avLst/>
                  </a:prstGeom>
                </p:spPr>
              </p:pic>
              <p:pic>
                <p:nvPicPr>
                  <p:cNvPr id="24" name="Picture 23" descr="Background pattern&#10;&#10;Description automatically generated">
                    <a:extLst>
                      <a:ext uri="{FF2B5EF4-FFF2-40B4-BE49-F238E27FC236}">
                        <a16:creationId xmlns:a16="http://schemas.microsoft.com/office/drawing/2014/main" id="{3865FCCB-AB4E-ACBF-7455-3D9CDF990C81}"/>
                      </a:ext>
                    </a:extLst>
                  </p:cNvPr>
                  <p:cNvPicPr>
                    <a:picLocks noChangeAspect="1"/>
                  </p:cNvPicPr>
                  <p:nvPr/>
                </p:nvPicPr>
                <p:blipFill rotWithShape="1">
                  <a:blip r:embed="rId17">
                    <a:extLst>
                      <a:ext uri="{28A0092B-C50C-407E-A947-70E740481C1C}">
                        <a14:useLocalDpi xmlns:a14="http://schemas.microsoft.com/office/drawing/2010/main" val="0"/>
                      </a:ext>
                    </a:extLst>
                  </a:blip>
                  <a:srcRect l="14222" t="31908" r="16178" b="12221"/>
                  <a:stretch/>
                </p:blipFill>
                <p:spPr>
                  <a:xfrm>
                    <a:off x="5936629" y="24293933"/>
                    <a:ext cx="1663515" cy="2580421"/>
                  </a:xfrm>
                  <a:prstGeom prst="rect">
                    <a:avLst/>
                  </a:prstGeom>
                </p:spPr>
              </p:pic>
              <p:pic>
                <p:nvPicPr>
                  <p:cNvPr id="25" name="Picture 24" descr="A picture containing tree, outdoor&#10;&#10;Description automatically generated">
                    <a:extLst>
                      <a:ext uri="{FF2B5EF4-FFF2-40B4-BE49-F238E27FC236}">
                        <a16:creationId xmlns:a16="http://schemas.microsoft.com/office/drawing/2014/main" id="{EE0F759C-662A-3C28-A28E-EF6E185BF1C7}"/>
                      </a:ext>
                    </a:extLst>
                  </p:cNvPr>
                  <p:cNvPicPr>
                    <a:picLocks noChangeAspect="1"/>
                  </p:cNvPicPr>
                  <p:nvPr/>
                </p:nvPicPr>
                <p:blipFill rotWithShape="1">
                  <a:blip r:embed="rId18">
                    <a:extLst>
                      <a:ext uri="{28A0092B-C50C-407E-A947-70E740481C1C}">
                        <a14:useLocalDpi xmlns:a14="http://schemas.microsoft.com/office/drawing/2010/main" val="0"/>
                      </a:ext>
                    </a:extLst>
                  </a:blip>
                  <a:srcRect l="14418" t="25031" r="4302" b="21021"/>
                  <a:stretch/>
                </p:blipFill>
                <p:spPr>
                  <a:xfrm>
                    <a:off x="5940254" y="26907474"/>
                    <a:ext cx="1636816" cy="2626897"/>
                  </a:xfrm>
                  <a:prstGeom prst="rect">
                    <a:avLst/>
                  </a:prstGeom>
                </p:spPr>
              </p:pic>
              <p:pic>
                <p:nvPicPr>
                  <p:cNvPr id="26" name="Picture 25" descr="A picture containing tree, outdoor object, star, night sky&#10;&#10;Description automatically generated">
                    <a:extLst>
                      <a:ext uri="{FF2B5EF4-FFF2-40B4-BE49-F238E27FC236}">
                        <a16:creationId xmlns:a16="http://schemas.microsoft.com/office/drawing/2014/main" id="{2A03C80A-65AF-C558-C001-532B4886EDB5}"/>
                      </a:ext>
                    </a:extLst>
                  </p:cNvPr>
                  <p:cNvPicPr>
                    <a:picLocks noChangeAspect="1"/>
                  </p:cNvPicPr>
                  <p:nvPr/>
                </p:nvPicPr>
                <p:blipFill rotWithShape="1">
                  <a:blip r:embed="rId19">
                    <a:extLst>
                      <a:ext uri="{28A0092B-C50C-407E-A947-70E740481C1C}">
                        <a14:useLocalDpi xmlns:a14="http://schemas.microsoft.com/office/drawing/2010/main" val="0"/>
                      </a:ext>
                    </a:extLst>
                  </a:blip>
                  <a:srcRect l="18470" t="19523" r="13116" b="36086"/>
                  <a:stretch/>
                </p:blipFill>
                <p:spPr>
                  <a:xfrm>
                    <a:off x="5930755" y="29561619"/>
                    <a:ext cx="1637821" cy="2569524"/>
                  </a:xfrm>
                  <a:prstGeom prst="rect">
                    <a:avLst/>
                  </a:prstGeom>
                </p:spPr>
              </p:pic>
              <p:sp>
                <p:nvSpPr>
                  <p:cNvPr id="27" name="Text Box 2">
                    <a:extLst>
                      <a:ext uri="{FF2B5EF4-FFF2-40B4-BE49-F238E27FC236}">
                        <a16:creationId xmlns:a16="http://schemas.microsoft.com/office/drawing/2014/main" id="{118151B8-D7D4-2707-2397-F7F50F27B65F}"/>
                      </a:ext>
                    </a:extLst>
                  </p:cNvPr>
                  <p:cNvSpPr txBox="1">
                    <a:spLocks noChangeArrowheads="1"/>
                  </p:cNvSpPr>
                  <p:nvPr/>
                </p:nvSpPr>
                <p:spPr bwMode="auto">
                  <a:xfrm>
                    <a:off x="5939250" y="32168231"/>
                    <a:ext cx="163782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25.5 hours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2">
                    <a:extLst>
                      <a:ext uri="{FF2B5EF4-FFF2-40B4-BE49-F238E27FC236}">
                        <a16:creationId xmlns:a16="http://schemas.microsoft.com/office/drawing/2014/main" id="{D462AB6E-00BA-A902-6EB5-CEBDCF61A800}"/>
                      </a:ext>
                    </a:extLst>
                  </p:cNvPr>
                  <p:cNvSpPr txBox="1">
                    <a:spLocks noChangeArrowheads="1"/>
                  </p:cNvSpPr>
                  <p:nvPr/>
                </p:nvSpPr>
                <p:spPr bwMode="auto">
                  <a:xfrm>
                    <a:off x="4349753" y="32174711"/>
                    <a:ext cx="146604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24 hours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2">
                    <a:extLst>
                      <a:ext uri="{FF2B5EF4-FFF2-40B4-BE49-F238E27FC236}">
                        <a16:creationId xmlns:a16="http://schemas.microsoft.com/office/drawing/2014/main" id="{77A43A5D-FDFA-B00C-31F9-9895B0A543BC}"/>
                      </a:ext>
                    </a:extLst>
                  </p:cNvPr>
                  <p:cNvSpPr txBox="1">
                    <a:spLocks noChangeArrowheads="1"/>
                  </p:cNvSpPr>
                  <p:nvPr/>
                </p:nvSpPr>
                <p:spPr bwMode="auto">
                  <a:xfrm>
                    <a:off x="2668361" y="32172804"/>
                    <a:ext cx="146604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11 hours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2">
                    <a:extLst>
                      <a:ext uri="{FF2B5EF4-FFF2-40B4-BE49-F238E27FC236}">
                        <a16:creationId xmlns:a16="http://schemas.microsoft.com/office/drawing/2014/main" id="{5623F87D-9067-F335-E46F-5FEAE0BF32B8}"/>
                      </a:ext>
                    </a:extLst>
                  </p:cNvPr>
                  <p:cNvSpPr txBox="1">
                    <a:spLocks noChangeArrowheads="1"/>
                  </p:cNvSpPr>
                  <p:nvPr/>
                </p:nvSpPr>
                <p:spPr bwMode="auto">
                  <a:xfrm>
                    <a:off x="986971" y="32172805"/>
                    <a:ext cx="1466040" cy="425353"/>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0 hours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a:extLst>
                      <a:ext uri="{FF2B5EF4-FFF2-40B4-BE49-F238E27FC236}">
                        <a16:creationId xmlns:a16="http://schemas.microsoft.com/office/drawing/2014/main" id="{F5057291-E21A-CCCA-BC59-069E8440F51A}"/>
                      </a:ext>
                    </a:extLst>
                  </p:cNvPr>
                  <p:cNvSpPr txBox="1">
                    <a:spLocks noChangeArrowheads="1"/>
                  </p:cNvSpPr>
                  <p:nvPr/>
                </p:nvSpPr>
                <p:spPr bwMode="auto">
                  <a:xfrm rot="16200000">
                    <a:off x="-424674" y="28067736"/>
                    <a:ext cx="2132235" cy="36934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20μM GSK126</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a:extLst>
                      <a:ext uri="{FF2B5EF4-FFF2-40B4-BE49-F238E27FC236}">
                        <a16:creationId xmlns:a16="http://schemas.microsoft.com/office/drawing/2014/main" id="{1400DB24-36C0-A3D5-B771-85C4043F9ACB}"/>
                      </a:ext>
                    </a:extLst>
                  </p:cNvPr>
                  <p:cNvSpPr txBox="1">
                    <a:spLocks noChangeArrowheads="1"/>
                  </p:cNvSpPr>
                  <p:nvPr/>
                </p:nvSpPr>
                <p:spPr bwMode="auto">
                  <a:xfrm rot="16200000">
                    <a:off x="-354937" y="25376035"/>
                    <a:ext cx="1992758" cy="36934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Control Group</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a:extLst>
                      <a:ext uri="{FF2B5EF4-FFF2-40B4-BE49-F238E27FC236}">
                        <a16:creationId xmlns:a16="http://schemas.microsoft.com/office/drawing/2014/main" id="{C2F269CF-09D5-9395-F700-751C4AAF0703}"/>
                      </a:ext>
                    </a:extLst>
                  </p:cNvPr>
                  <p:cNvSpPr txBox="1">
                    <a:spLocks noChangeArrowheads="1"/>
                  </p:cNvSpPr>
                  <p:nvPr/>
                </p:nvSpPr>
                <p:spPr bwMode="auto">
                  <a:xfrm rot="16200000">
                    <a:off x="-442364" y="30645181"/>
                    <a:ext cx="2168028" cy="36893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600" dirty="0">
                        <a:latin typeface="Arial" panose="020B0604020202020204" pitchFamily="34" charset="0"/>
                        <a:ea typeface="Calibri" panose="020F0502020204030204" pitchFamily="34" charset="0"/>
                        <a:cs typeface="Times New Roman" panose="02020603050405020304" pitchFamily="18" charset="0"/>
                      </a:rPr>
                      <a:t>100 ng/mL TSA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pic>
              <p:nvPicPr>
                <p:cNvPr id="15" name="Picture 14" descr="A picture containing wall, white, nature&#10;&#10;Description automatically generated">
                  <a:extLst>
                    <a:ext uri="{FF2B5EF4-FFF2-40B4-BE49-F238E27FC236}">
                      <a16:creationId xmlns:a16="http://schemas.microsoft.com/office/drawing/2014/main" id="{741E90EF-9361-127A-210D-970026C3132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20000" contrast="40000"/>
                          </a14:imgEffect>
                        </a14:imgLayer>
                      </a14:imgProps>
                    </a:ext>
                    <a:ext uri="{28A0092B-C50C-407E-A947-70E740481C1C}">
                      <a14:useLocalDpi xmlns:a14="http://schemas.microsoft.com/office/drawing/2010/main" val="0"/>
                    </a:ext>
                  </a:extLst>
                </a:blip>
                <a:srcRect t="38516"/>
                <a:stretch/>
              </p:blipFill>
              <p:spPr>
                <a:xfrm>
                  <a:off x="1013500" y="20832711"/>
                  <a:ext cx="2195953" cy="3199000"/>
                </a:xfrm>
                <a:prstGeom prst="rect">
                  <a:avLst/>
                </a:prstGeom>
              </p:spPr>
            </p:pic>
          </p:grpSp>
          <p:pic>
            <p:nvPicPr>
              <p:cNvPr id="13" name="Picture 12" descr="A picture containing tree, outdoor object, lit, light&#10;&#10;Description automatically generated">
                <a:extLst>
                  <a:ext uri="{FF2B5EF4-FFF2-40B4-BE49-F238E27FC236}">
                    <a16:creationId xmlns:a16="http://schemas.microsoft.com/office/drawing/2014/main" id="{177F2001-A1E2-C2EE-50BA-5D6CDCEFECDC}"/>
                  </a:ext>
                </a:extLst>
              </p:cNvPr>
              <p:cNvPicPr>
                <a:picLocks noChangeAspect="1"/>
              </p:cNvPicPr>
              <p:nvPr/>
            </p:nvPicPr>
            <p:blipFill rotWithShape="1">
              <a:blip r:embed="rId22">
                <a:extLst>
                  <a:ext uri="{28A0092B-C50C-407E-A947-70E740481C1C}">
                    <a14:useLocalDpi xmlns:a14="http://schemas.microsoft.com/office/drawing/2010/main" val="0"/>
                  </a:ext>
                </a:extLst>
              </a:blip>
              <a:srcRect l="13889" t="25098" r="3990" b="20719"/>
              <a:stretch/>
            </p:blipFill>
            <p:spPr>
              <a:xfrm>
                <a:off x="7778614" y="24106690"/>
                <a:ext cx="2188653" cy="3271630"/>
              </a:xfrm>
              <a:prstGeom prst="rect">
                <a:avLst/>
              </a:prstGeom>
            </p:spPr>
          </p:pic>
        </p:grpSp>
        <p:sp>
          <p:nvSpPr>
            <p:cNvPr id="11" name="Rectangle 10">
              <a:extLst>
                <a:ext uri="{FF2B5EF4-FFF2-40B4-BE49-F238E27FC236}">
                  <a16:creationId xmlns:a16="http://schemas.microsoft.com/office/drawing/2014/main" id="{53E40979-8F14-0EDC-F493-3B1C0A1D2AA5}"/>
                </a:ext>
              </a:extLst>
            </p:cNvPr>
            <p:cNvSpPr/>
            <p:nvPr/>
          </p:nvSpPr>
          <p:spPr>
            <a:xfrm>
              <a:off x="2848282" y="23827417"/>
              <a:ext cx="257657" cy="1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E91634-25AE-6D8D-4419-935893BF1DF7}"/>
              </a:ext>
            </a:extLst>
          </p:cNvPr>
          <p:cNvGrpSpPr/>
          <p:nvPr/>
        </p:nvGrpSpPr>
        <p:grpSpPr>
          <a:xfrm>
            <a:off x="-29304" y="3619555"/>
            <a:ext cx="6511643" cy="2567324"/>
            <a:chOff x="-29304" y="3619555"/>
            <a:chExt cx="6511643" cy="2567324"/>
          </a:xfrm>
        </p:grpSpPr>
        <p:grpSp>
          <p:nvGrpSpPr>
            <p:cNvPr id="34" name="Group 33">
              <a:extLst>
                <a:ext uri="{FF2B5EF4-FFF2-40B4-BE49-F238E27FC236}">
                  <a16:creationId xmlns:a16="http://schemas.microsoft.com/office/drawing/2014/main" id="{0E5B2ACB-8F20-1C1B-699E-A911B8309640}"/>
                </a:ext>
              </a:extLst>
            </p:cNvPr>
            <p:cNvGrpSpPr/>
            <p:nvPr/>
          </p:nvGrpSpPr>
          <p:grpSpPr>
            <a:xfrm>
              <a:off x="-29304" y="3619555"/>
              <a:ext cx="6511643" cy="2567324"/>
              <a:chOff x="5449404" y="17084540"/>
              <a:chExt cx="8025173" cy="2302120"/>
            </a:xfrm>
          </p:grpSpPr>
          <p:graphicFrame>
            <p:nvGraphicFramePr>
              <p:cNvPr id="35" name="Chart 34">
                <a:extLst>
                  <a:ext uri="{FF2B5EF4-FFF2-40B4-BE49-F238E27FC236}">
                    <a16:creationId xmlns:a16="http://schemas.microsoft.com/office/drawing/2014/main" id="{D97DA7B7-8760-E05F-0A0C-8E3E4368145B}"/>
                  </a:ext>
                </a:extLst>
              </p:cNvPr>
              <p:cNvGraphicFramePr>
                <a:graphicFrameLocks/>
              </p:cNvGraphicFramePr>
              <p:nvPr>
                <p:extLst>
                  <p:ext uri="{D42A27DB-BD31-4B8C-83A1-F6EECF244321}">
                    <p14:modId xmlns:p14="http://schemas.microsoft.com/office/powerpoint/2010/main" val="1249678910"/>
                  </p:ext>
                </p:extLst>
              </p:nvPr>
            </p:nvGraphicFramePr>
            <p:xfrm>
              <a:off x="5449404" y="17095525"/>
              <a:ext cx="4043069" cy="2291135"/>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36" name="Chart 35">
                <a:extLst>
                  <a:ext uri="{FF2B5EF4-FFF2-40B4-BE49-F238E27FC236}">
                    <a16:creationId xmlns:a16="http://schemas.microsoft.com/office/drawing/2014/main" id="{B58F655A-A4E4-17BB-002E-81B40900FA14}"/>
                  </a:ext>
                </a:extLst>
              </p:cNvPr>
              <p:cNvGraphicFramePr>
                <a:graphicFrameLocks/>
              </p:cNvGraphicFramePr>
              <p:nvPr>
                <p:extLst>
                  <p:ext uri="{D42A27DB-BD31-4B8C-83A1-F6EECF244321}">
                    <p14:modId xmlns:p14="http://schemas.microsoft.com/office/powerpoint/2010/main" val="2517442886"/>
                  </p:ext>
                </p:extLst>
              </p:nvPr>
            </p:nvGraphicFramePr>
            <p:xfrm>
              <a:off x="9431508" y="17084540"/>
              <a:ext cx="4043069" cy="2291133"/>
            </p:xfrm>
            <a:graphic>
              <a:graphicData uri="http://schemas.openxmlformats.org/drawingml/2006/chart">
                <c:chart xmlns:c="http://schemas.openxmlformats.org/drawingml/2006/chart" xmlns:r="http://schemas.openxmlformats.org/officeDocument/2006/relationships" r:id="rId24"/>
              </a:graphicData>
            </a:graphic>
          </p:graphicFrame>
        </p:grpSp>
        <p:sp>
          <p:nvSpPr>
            <p:cNvPr id="5" name="TextBox 4">
              <a:extLst>
                <a:ext uri="{FF2B5EF4-FFF2-40B4-BE49-F238E27FC236}">
                  <a16:creationId xmlns:a16="http://schemas.microsoft.com/office/drawing/2014/main" id="{5E9611AE-877D-29A1-F217-054EABACCE04}"/>
                </a:ext>
              </a:extLst>
            </p:cNvPr>
            <p:cNvSpPr txBox="1"/>
            <p:nvPr/>
          </p:nvSpPr>
          <p:spPr>
            <a:xfrm>
              <a:off x="1259875" y="5096178"/>
              <a:ext cx="399396" cy="369332"/>
            </a:xfrm>
            <a:prstGeom prst="rect">
              <a:avLst/>
            </a:prstGeom>
            <a:noFill/>
          </p:spPr>
          <p:txBody>
            <a:bodyPr wrap="square" rtlCol="0">
              <a:spAutoFit/>
            </a:bodyPr>
            <a:lstStyle/>
            <a:p>
              <a:r>
                <a:rPr lang="en-US" dirty="0"/>
                <a:t>*</a:t>
              </a:r>
            </a:p>
          </p:txBody>
        </p:sp>
        <p:sp>
          <p:nvSpPr>
            <p:cNvPr id="37" name="TextBox 36">
              <a:extLst>
                <a:ext uri="{FF2B5EF4-FFF2-40B4-BE49-F238E27FC236}">
                  <a16:creationId xmlns:a16="http://schemas.microsoft.com/office/drawing/2014/main" id="{AE6D142F-A17C-6AE1-5E30-4459AF3E6758}"/>
                </a:ext>
              </a:extLst>
            </p:cNvPr>
            <p:cNvSpPr txBox="1"/>
            <p:nvPr/>
          </p:nvSpPr>
          <p:spPr>
            <a:xfrm>
              <a:off x="1680498" y="5096178"/>
              <a:ext cx="399396" cy="369332"/>
            </a:xfrm>
            <a:prstGeom prst="rect">
              <a:avLst/>
            </a:prstGeom>
            <a:noFill/>
          </p:spPr>
          <p:txBody>
            <a:bodyPr wrap="square" rtlCol="0">
              <a:spAutoFit/>
            </a:bodyPr>
            <a:lstStyle/>
            <a:p>
              <a:r>
                <a:rPr lang="en-US" dirty="0"/>
                <a:t>*</a:t>
              </a:r>
            </a:p>
          </p:txBody>
        </p:sp>
        <p:sp>
          <p:nvSpPr>
            <p:cNvPr id="38" name="TextBox 37">
              <a:extLst>
                <a:ext uri="{FF2B5EF4-FFF2-40B4-BE49-F238E27FC236}">
                  <a16:creationId xmlns:a16="http://schemas.microsoft.com/office/drawing/2014/main" id="{EBD51189-BC10-F547-E3E6-189BFC59B21E}"/>
                </a:ext>
              </a:extLst>
            </p:cNvPr>
            <p:cNvSpPr txBox="1"/>
            <p:nvPr/>
          </p:nvSpPr>
          <p:spPr>
            <a:xfrm>
              <a:off x="4477852" y="4811763"/>
              <a:ext cx="399396" cy="369332"/>
            </a:xfrm>
            <a:prstGeom prst="rect">
              <a:avLst/>
            </a:prstGeom>
            <a:noFill/>
          </p:spPr>
          <p:txBody>
            <a:bodyPr wrap="square" rtlCol="0">
              <a:spAutoFit/>
            </a:bodyPr>
            <a:lstStyle/>
            <a:p>
              <a:r>
                <a:rPr lang="en-US" dirty="0"/>
                <a:t>*</a:t>
              </a:r>
            </a:p>
          </p:txBody>
        </p:sp>
        <p:sp>
          <p:nvSpPr>
            <p:cNvPr id="39" name="TextBox 38">
              <a:extLst>
                <a:ext uri="{FF2B5EF4-FFF2-40B4-BE49-F238E27FC236}">
                  <a16:creationId xmlns:a16="http://schemas.microsoft.com/office/drawing/2014/main" id="{45FC8661-AB81-D258-9991-C56E511549C9}"/>
                </a:ext>
              </a:extLst>
            </p:cNvPr>
            <p:cNvSpPr txBox="1"/>
            <p:nvPr/>
          </p:nvSpPr>
          <p:spPr>
            <a:xfrm>
              <a:off x="4910374" y="4811763"/>
              <a:ext cx="399396"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228169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Results – Cell Tracking</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467735"/>
            <a:ext cx="3217466" cy="2657107"/>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Graphic Summary</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Nuclei stained with </a:t>
            </a:r>
            <a:r>
              <a:rPr lang="en-US" sz="1600" dirty="0" err="1">
                <a:latin typeface="Arial" panose="020B0604020202020204" pitchFamily="34" charset="0"/>
                <a:cs typeface="Arial" panose="020B0604020202020204" pitchFamily="34" charset="0"/>
              </a:rPr>
              <a:t>NucBlue</a:t>
            </a:r>
            <a:r>
              <a:rPr lang="en-US" sz="1600" dirty="0">
                <a:latin typeface="Arial" panose="020B0604020202020204" pitchFamily="34" charset="0"/>
                <a:cs typeface="Arial" panose="020B0604020202020204" pitchFamily="34" charset="0"/>
              </a:rPr>
              <a:t>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2-8.5 hours post scratch w/ 30-minute intervals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Nuclear structure enlarged at 5.5 hours</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12</a:t>
            </a:fld>
            <a:endParaRPr lang="en-US" dirty="0">
              <a:solidFill>
                <a:schemeClr val="bg1"/>
              </a:solidFill>
            </a:endParaRPr>
          </a:p>
        </p:txBody>
      </p:sp>
      <p:grpSp>
        <p:nvGrpSpPr>
          <p:cNvPr id="37" name="Group 36">
            <a:extLst>
              <a:ext uri="{FF2B5EF4-FFF2-40B4-BE49-F238E27FC236}">
                <a16:creationId xmlns:a16="http://schemas.microsoft.com/office/drawing/2014/main" id="{FC21885A-4830-F40C-8523-02D872B8A042}"/>
              </a:ext>
            </a:extLst>
          </p:cNvPr>
          <p:cNvGrpSpPr/>
          <p:nvPr/>
        </p:nvGrpSpPr>
        <p:grpSpPr>
          <a:xfrm>
            <a:off x="3842026" y="1262494"/>
            <a:ext cx="8298666" cy="4988768"/>
            <a:chOff x="10274533" y="21079607"/>
            <a:chExt cx="14128098" cy="8424811"/>
          </a:xfrm>
        </p:grpSpPr>
        <p:grpSp>
          <p:nvGrpSpPr>
            <p:cNvPr id="38" name="Group 37">
              <a:extLst>
                <a:ext uri="{FF2B5EF4-FFF2-40B4-BE49-F238E27FC236}">
                  <a16:creationId xmlns:a16="http://schemas.microsoft.com/office/drawing/2014/main" id="{5C770272-F249-1C68-92BB-DAB71A81D350}"/>
                </a:ext>
              </a:extLst>
            </p:cNvPr>
            <p:cNvGrpSpPr/>
            <p:nvPr/>
          </p:nvGrpSpPr>
          <p:grpSpPr>
            <a:xfrm>
              <a:off x="10274533" y="21079607"/>
              <a:ext cx="14128098" cy="8424811"/>
              <a:chOff x="-977" y="56508"/>
              <a:chExt cx="11906636" cy="6903801"/>
            </a:xfrm>
          </p:grpSpPr>
          <p:pic>
            <p:nvPicPr>
              <p:cNvPr id="42" name="Picture 41" descr="A picture containing wall, nature&#10;&#10;Description automatically generated">
                <a:extLst>
                  <a:ext uri="{FF2B5EF4-FFF2-40B4-BE49-F238E27FC236}">
                    <a16:creationId xmlns:a16="http://schemas.microsoft.com/office/drawing/2014/main" id="{FF2325C4-9325-B616-23FD-F3B8A8307989}"/>
                  </a:ext>
                </a:extLst>
              </p:cNvPr>
              <p:cNvPicPr>
                <a:picLocks noChangeAspect="1"/>
              </p:cNvPicPr>
              <p:nvPr/>
            </p:nvPicPr>
            <p:blipFill rotWithShape="1">
              <a:blip r:embed="rId4">
                <a:extLst>
                  <a:ext uri="{28A0092B-C50C-407E-A947-70E740481C1C}">
                    <a14:useLocalDpi xmlns:a14="http://schemas.microsoft.com/office/drawing/2010/main" val="0"/>
                  </a:ext>
                </a:extLst>
              </a:blip>
              <a:srcRect t="9560"/>
              <a:stretch/>
            </p:blipFill>
            <p:spPr>
              <a:xfrm>
                <a:off x="487424" y="56511"/>
                <a:ext cx="2795629" cy="2138342"/>
              </a:xfrm>
              <a:prstGeom prst="rect">
                <a:avLst/>
              </a:prstGeom>
            </p:spPr>
          </p:pic>
          <p:pic>
            <p:nvPicPr>
              <p:cNvPr id="43" name="Picture 42" descr="A picture containing toilet, stone&#10;&#10;Description automatically generated">
                <a:extLst>
                  <a:ext uri="{FF2B5EF4-FFF2-40B4-BE49-F238E27FC236}">
                    <a16:creationId xmlns:a16="http://schemas.microsoft.com/office/drawing/2014/main" id="{8FDF8C91-0460-D8BE-55F0-00F0EF3051AB}"/>
                  </a:ext>
                </a:extLst>
              </p:cNvPr>
              <p:cNvPicPr>
                <a:picLocks noChangeAspect="1"/>
              </p:cNvPicPr>
              <p:nvPr/>
            </p:nvPicPr>
            <p:blipFill rotWithShape="1">
              <a:blip r:embed="rId5">
                <a:extLst>
                  <a:ext uri="{28A0092B-C50C-407E-A947-70E740481C1C}">
                    <a14:useLocalDpi xmlns:a14="http://schemas.microsoft.com/office/drawing/2010/main" val="0"/>
                  </a:ext>
                </a:extLst>
              </a:blip>
              <a:srcRect t="9560"/>
              <a:stretch/>
            </p:blipFill>
            <p:spPr>
              <a:xfrm>
                <a:off x="487425" y="2224359"/>
                <a:ext cx="2795629" cy="2138342"/>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48BA8A5D-7A07-4623-EB7E-8AD2E8546A15}"/>
                  </a:ext>
                </a:extLst>
              </p:cNvPr>
              <p:cNvPicPr>
                <a:picLocks noChangeAspect="1"/>
              </p:cNvPicPr>
              <p:nvPr/>
            </p:nvPicPr>
            <p:blipFill rotWithShape="1">
              <a:blip r:embed="rId6">
                <a:extLst>
                  <a:ext uri="{28A0092B-C50C-407E-A947-70E740481C1C}">
                    <a14:useLocalDpi xmlns:a14="http://schemas.microsoft.com/office/drawing/2010/main" val="0"/>
                  </a:ext>
                </a:extLst>
              </a:blip>
              <a:srcRect t="9560"/>
              <a:stretch/>
            </p:blipFill>
            <p:spPr>
              <a:xfrm>
                <a:off x="3363650" y="56510"/>
                <a:ext cx="2795629" cy="2138343"/>
              </a:xfrm>
              <a:prstGeom prst="rect">
                <a:avLst/>
              </a:prstGeom>
            </p:spPr>
          </p:pic>
          <p:pic>
            <p:nvPicPr>
              <p:cNvPr id="45" name="Picture 44" descr="Background pattern&#10;&#10;Description automatically generated with medium confidence">
                <a:extLst>
                  <a:ext uri="{FF2B5EF4-FFF2-40B4-BE49-F238E27FC236}">
                    <a16:creationId xmlns:a16="http://schemas.microsoft.com/office/drawing/2014/main" id="{5FD5462E-9848-ED1B-2A8E-0084C5A8836A}"/>
                  </a:ext>
                </a:extLst>
              </p:cNvPr>
              <p:cNvPicPr>
                <a:picLocks noChangeAspect="1"/>
              </p:cNvPicPr>
              <p:nvPr/>
            </p:nvPicPr>
            <p:blipFill rotWithShape="1">
              <a:blip r:embed="rId7">
                <a:extLst>
                  <a:ext uri="{28A0092B-C50C-407E-A947-70E740481C1C}">
                    <a14:useLocalDpi xmlns:a14="http://schemas.microsoft.com/office/drawing/2010/main" val="0"/>
                  </a:ext>
                </a:extLst>
              </a:blip>
              <a:srcRect t="9560"/>
              <a:stretch/>
            </p:blipFill>
            <p:spPr>
              <a:xfrm>
                <a:off x="6239876" y="56509"/>
                <a:ext cx="2795629" cy="2138343"/>
              </a:xfrm>
              <a:prstGeom prst="rect">
                <a:avLst/>
              </a:prstGeom>
            </p:spPr>
          </p:pic>
          <p:pic>
            <p:nvPicPr>
              <p:cNvPr id="46" name="Picture 45" descr="Background pattern&#10;&#10;Description automatically generated">
                <a:extLst>
                  <a:ext uri="{FF2B5EF4-FFF2-40B4-BE49-F238E27FC236}">
                    <a16:creationId xmlns:a16="http://schemas.microsoft.com/office/drawing/2014/main" id="{ACD04B3B-258A-2D72-5694-312BDD8FBB8C}"/>
                  </a:ext>
                </a:extLst>
              </p:cNvPr>
              <p:cNvPicPr>
                <a:picLocks noChangeAspect="1"/>
              </p:cNvPicPr>
              <p:nvPr/>
            </p:nvPicPr>
            <p:blipFill rotWithShape="1">
              <a:blip r:embed="rId8">
                <a:extLst>
                  <a:ext uri="{28A0092B-C50C-407E-A947-70E740481C1C}">
                    <a14:useLocalDpi xmlns:a14="http://schemas.microsoft.com/office/drawing/2010/main" val="0"/>
                  </a:ext>
                </a:extLst>
              </a:blip>
              <a:srcRect t="9363"/>
              <a:stretch/>
            </p:blipFill>
            <p:spPr>
              <a:xfrm>
                <a:off x="9116102" y="56508"/>
                <a:ext cx="2789556" cy="2138343"/>
              </a:xfrm>
              <a:prstGeom prst="rect">
                <a:avLst/>
              </a:prstGeom>
            </p:spPr>
          </p:pic>
          <p:pic>
            <p:nvPicPr>
              <p:cNvPr id="47" name="Picture 46" descr="A picture containing tree&#10;&#10;Description automatically generated">
                <a:extLst>
                  <a:ext uri="{FF2B5EF4-FFF2-40B4-BE49-F238E27FC236}">
                    <a16:creationId xmlns:a16="http://schemas.microsoft.com/office/drawing/2014/main" id="{8D596A33-3A5A-CBAD-42B7-2AC3A6F49C81}"/>
                  </a:ext>
                </a:extLst>
              </p:cNvPr>
              <p:cNvPicPr>
                <a:picLocks noChangeAspect="1"/>
              </p:cNvPicPr>
              <p:nvPr/>
            </p:nvPicPr>
            <p:blipFill rotWithShape="1">
              <a:blip r:embed="rId9">
                <a:extLst>
                  <a:ext uri="{28A0092B-C50C-407E-A947-70E740481C1C}">
                    <a14:useLocalDpi xmlns:a14="http://schemas.microsoft.com/office/drawing/2010/main" val="0"/>
                  </a:ext>
                </a:extLst>
              </a:blip>
              <a:srcRect t="9363"/>
              <a:stretch/>
            </p:blipFill>
            <p:spPr>
              <a:xfrm>
                <a:off x="3369724" y="2224359"/>
                <a:ext cx="2789556" cy="2138343"/>
              </a:xfrm>
              <a:prstGeom prst="rect">
                <a:avLst/>
              </a:prstGeom>
            </p:spPr>
          </p:pic>
          <p:pic>
            <p:nvPicPr>
              <p:cNvPr id="48" name="Picture 47" descr="A picture containing green&#10;&#10;Description automatically generated">
                <a:extLst>
                  <a:ext uri="{FF2B5EF4-FFF2-40B4-BE49-F238E27FC236}">
                    <a16:creationId xmlns:a16="http://schemas.microsoft.com/office/drawing/2014/main" id="{3D6591D1-B8F9-66AB-E114-681DA47CF989}"/>
                  </a:ext>
                </a:extLst>
              </p:cNvPr>
              <p:cNvPicPr>
                <a:picLocks noChangeAspect="1"/>
              </p:cNvPicPr>
              <p:nvPr/>
            </p:nvPicPr>
            <p:blipFill rotWithShape="1">
              <a:blip r:embed="rId10">
                <a:extLst>
                  <a:ext uri="{28A0092B-C50C-407E-A947-70E740481C1C}">
                    <a14:useLocalDpi xmlns:a14="http://schemas.microsoft.com/office/drawing/2010/main" val="0"/>
                  </a:ext>
                </a:extLst>
              </a:blip>
              <a:srcRect t="9363"/>
              <a:stretch/>
            </p:blipFill>
            <p:spPr>
              <a:xfrm>
                <a:off x="6239876" y="2224359"/>
                <a:ext cx="2789556" cy="2138343"/>
              </a:xfrm>
              <a:prstGeom prst="rect">
                <a:avLst/>
              </a:prstGeom>
            </p:spPr>
          </p:pic>
          <p:pic>
            <p:nvPicPr>
              <p:cNvPr id="49" name="Picture 48" descr="A picture containing green, night sky&#10;&#10;Description automatically generated">
                <a:extLst>
                  <a:ext uri="{FF2B5EF4-FFF2-40B4-BE49-F238E27FC236}">
                    <a16:creationId xmlns:a16="http://schemas.microsoft.com/office/drawing/2014/main" id="{8E136F3A-D099-024A-581E-4B23EC5B8A35}"/>
                  </a:ext>
                </a:extLst>
              </p:cNvPr>
              <p:cNvPicPr>
                <a:picLocks noChangeAspect="1"/>
              </p:cNvPicPr>
              <p:nvPr/>
            </p:nvPicPr>
            <p:blipFill rotWithShape="1">
              <a:blip r:embed="rId11">
                <a:extLst>
                  <a:ext uri="{28A0092B-C50C-407E-A947-70E740481C1C}">
                    <a14:useLocalDpi xmlns:a14="http://schemas.microsoft.com/office/drawing/2010/main" val="0"/>
                  </a:ext>
                </a:extLst>
              </a:blip>
              <a:srcRect t="9363"/>
              <a:stretch/>
            </p:blipFill>
            <p:spPr>
              <a:xfrm>
                <a:off x="9116103" y="2224358"/>
                <a:ext cx="2789556" cy="2138343"/>
              </a:xfrm>
              <a:prstGeom prst="rect">
                <a:avLst/>
              </a:prstGeom>
            </p:spPr>
          </p:pic>
          <p:pic>
            <p:nvPicPr>
              <p:cNvPr id="50" name="Picture 49" descr="A picture containing wall, nature, rain&#10;&#10;Description automatically generated">
                <a:extLst>
                  <a:ext uri="{FF2B5EF4-FFF2-40B4-BE49-F238E27FC236}">
                    <a16:creationId xmlns:a16="http://schemas.microsoft.com/office/drawing/2014/main" id="{99841E61-D8C3-142E-D9C4-822E52297224}"/>
                  </a:ext>
                </a:extLst>
              </p:cNvPr>
              <p:cNvPicPr>
                <a:picLocks noChangeAspect="1"/>
              </p:cNvPicPr>
              <p:nvPr/>
            </p:nvPicPr>
            <p:blipFill rotWithShape="1">
              <a:blip r:embed="rId12">
                <a:extLst>
                  <a:ext uri="{28A0092B-C50C-407E-A947-70E740481C1C}">
                    <a14:useLocalDpi xmlns:a14="http://schemas.microsoft.com/office/drawing/2010/main" val="0"/>
                  </a:ext>
                </a:extLst>
              </a:blip>
              <a:srcRect t="9363"/>
              <a:stretch/>
            </p:blipFill>
            <p:spPr>
              <a:xfrm>
                <a:off x="493498" y="4392207"/>
                <a:ext cx="2789556" cy="2138343"/>
              </a:xfrm>
              <a:prstGeom prst="rect">
                <a:avLst/>
              </a:prstGeom>
            </p:spPr>
          </p:pic>
          <p:pic>
            <p:nvPicPr>
              <p:cNvPr id="51" name="Picture 50" descr="A picture containing text, electronics&#10;&#10;Description automatically generated">
                <a:extLst>
                  <a:ext uri="{FF2B5EF4-FFF2-40B4-BE49-F238E27FC236}">
                    <a16:creationId xmlns:a16="http://schemas.microsoft.com/office/drawing/2014/main" id="{0027CF94-3DE1-87A5-2276-7E095E4A2EB3}"/>
                  </a:ext>
                </a:extLst>
              </p:cNvPr>
              <p:cNvPicPr>
                <a:picLocks noChangeAspect="1"/>
              </p:cNvPicPr>
              <p:nvPr/>
            </p:nvPicPr>
            <p:blipFill rotWithShape="1">
              <a:blip r:embed="rId13">
                <a:extLst>
                  <a:ext uri="{28A0092B-C50C-407E-A947-70E740481C1C}">
                    <a14:useLocalDpi xmlns:a14="http://schemas.microsoft.com/office/drawing/2010/main" val="0"/>
                  </a:ext>
                </a:extLst>
              </a:blip>
              <a:srcRect t="9363"/>
              <a:stretch/>
            </p:blipFill>
            <p:spPr>
              <a:xfrm>
                <a:off x="3369724" y="4392205"/>
                <a:ext cx="2789556" cy="2138343"/>
              </a:xfrm>
              <a:prstGeom prst="rect">
                <a:avLst/>
              </a:prstGeom>
            </p:spPr>
          </p:pic>
          <p:pic>
            <p:nvPicPr>
              <p:cNvPr id="52" name="Picture 51">
                <a:extLst>
                  <a:ext uri="{FF2B5EF4-FFF2-40B4-BE49-F238E27FC236}">
                    <a16:creationId xmlns:a16="http://schemas.microsoft.com/office/drawing/2014/main" id="{DA757339-DEC0-BB52-5A10-2198A8915AA2}"/>
                  </a:ext>
                </a:extLst>
              </p:cNvPr>
              <p:cNvPicPr>
                <a:picLocks noChangeAspect="1"/>
              </p:cNvPicPr>
              <p:nvPr/>
            </p:nvPicPr>
            <p:blipFill rotWithShape="1">
              <a:blip r:embed="rId14">
                <a:extLst>
                  <a:ext uri="{28A0092B-C50C-407E-A947-70E740481C1C}">
                    <a14:useLocalDpi xmlns:a14="http://schemas.microsoft.com/office/drawing/2010/main" val="0"/>
                  </a:ext>
                </a:extLst>
              </a:blip>
              <a:srcRect t="9059"/>
              <a:stretch/>
            </p:blipFill>
            <p:spPr>
              <a:xfrm>
                <a:off x="6239876" y="4392205"/>
                <a:ext cx="2780250" cy="2138344"/>
              </a:xfrm>
              <a:prstGeom prst="rect">
                <a:avLst/>
              </a:prstGeom>
            </p:spPr>
          </p:pic>
          <p:pic>
            <p:nvPicPr>
              <p:cNvPr id="53" name="Picture 52">
                <a:extLst>
                  <a:ext uri="{FF2B5EF4-FFF2-40B4-BE49-F238E27FC236}">
                    <a16:creationId xmlns:a16="http://schemas.microsoft.com/office/drawing/2014/main" id="{BCB7F3F5-ACC2-48EC-44EC-1F7D361AC829}"/>
                  </a:ext>
                </a:extLst>
              </p:cNvPr>
              <p:cNvPicPr>
                <a:picLocks noChangeAspect="1"/>
              </p:cNvPicPr>
              <p:nvPr/>
            </p:nvPicPr>
            <p:blipFill rotWithShape="1">
              <a:blip r:embed="rId15">
                <a:extLst>
                  <a:ext uri="{28A0092B-C50C-407E-A947-70E740481C1C}">
                    <a14:useLocalDpi xmlns:a14="http://schemas.microsoft.com/office/drawing/2010/main" val="0"/>
                  </a:ext>
                </a:extLst>
              </a:blip>
              <a:srcRect t="9363"/>
              <a:stretch/>
            </p:blipFill>
            <p:spPr>
              <a:xfrm>
                <a:off x="9116103" y="4392204"/>
                <a:ext cx="2789556" cy="2138343"/>
              </a:xfrm>
              <a:prstGeom prst="rect">
                <a:avLst/>
              </a:prstGeom>
            </p:spPr>
          </p:pic>
          <p:sp>
            <p:nvSpPr>
              <p:cNvPr id="54" name="Text Box 2">
                <a:extLst>
                  <a:ext uri="{FF2B5EF4-FFF2-40B4-BE49-F238E27FC236}">
                    <a16:creationId xmlns:a16="http://schemas.microsoft.com/office/drawing/2014/main" id="{831A4420-1745-DB89-5CA6-22B03EB5A27A}"/>
                  </a:ext>
                </a:extLst>
              </p:cNvPr>
              <p:cNvSpPr txBox="1">
                <a:spLocks noChangeArrowheads="1"/>
              </p:cNvSpPr>
              <p:nvPr/>
            </p:nvSpPr>
            <p:spPr bwMode="auto">
              <a:xfrm>
                <a:off x="9512705" y="6546063"/>
                <a:ext cx="2032082"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8.5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5" name="Picture 54" descr="Background pattern&#10;&#10;Description automatically generated with medium confidence">
                <a:extLst>
                  <a:ext uri="{FF2B5EF4-FFF2-40B4-BE49-F238E27FC236}">
                    <a16:creationId xmlns:a16="http://schemas.microsoft.com/office/drawing/2014/main" id="{48E41FDE-D917-FAD2-E7BF-FD3F81435CAD}"/>
                  </a:ext>
                </a:extLst>
              </p:cNvPr>
              <p:cNvPicPr>
                <a:picLocks noChangeAspect="1"/>
              </p:cNvPicPr>
              <p:nvPr/>
            </p:nvPicPr>
            <p:blipFill rotWithShape="1">
              <a:blip r:embed="rId7">
                <a:extLst>
                  <a:ext uri="{28A0092B-C50C-407E-A947-70E740481C1C}">
                    <a14:useLocalDpi xmlns:a14="http://schemas.microsoft.com/office/drawing/2010/main" val="0"/>
                  </a:ext>
                </a:extLst>
              </a:blip>
              <a:srcRect l="40666" t="9560" r="51918" b="84522"/>
              <a:stretch/>
            </p:blipFill>
            <p:spPr>
              <a:xfrm>
                <a:off x="6239876" y="56508"/>
                <a:ext cx="1026601" cy="692847"/>
              </a:xfrm>
              <a:prstGeom prst="rect">
                <a:avLst/>
              </a:prstGeom>
              <a:ln>
                <a:solidFill>
                  <a:srgbClr val="FFFF00"/>
                </a:solidFill>
              </a:ln>
            </p:spPr>
          </p:pic>
          <p:sp>
            <p:nvSpPr>
              <p:cNvPr id="56" name="Rectangle 55">
                <a:extLst>
                  <a:ext uri="{FF2B5EF4-FFF2-40B4-BE49-F238E27FC236}">
                    <a16:creationId xmlns:a16="http://schemas.microsoft.com/office/drawing/2014/main" id="{664BD6FC-95ED-1E6A-E5F7-3AA3C4C2E537}"/>
                  </a:ext>
                </a:extLst>
              </p:cNvPr>
              <p:cNvSpPr/>
              <p:nvPr/>
            </p:nvSpPr>
            <p:spPr>
              <a:xfrm>
                <a:off x="7367451" y="56508"/>
                <a:ext cx="269966" cy="1350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picture containing green&#10;&#10;Description automatically generated">
                <a:extLst>
                  <a:ext uri="{FF2B5EF4-FFF2-40B4-BE49-F238E27FC236}">
                    <a16:creationId xmlns:a16="http://schemas.microsoft.com/office/drawing/2014/main" id="{3CEC5AA6-4154-6F91-74C7-C682232DBA6B}"/>
                  </a:ext>
                </a:extLst>
              </p:cNvPr>
              <p:cNvPicPr>
                <a:picLocks noChangeAspect="1"/>
              </p:cNvPicPr>
              <p:nvPr/>
            </p:nvPicPr>
            <p:blipFill rotWithShape="1">
              <a:blip r:embed="rId10">
                <a:extLst>
                  <a:ext uri="{28A0092B-C50C-407E-A947-70E740481C1C}">
                    <a14:useLocalDpi xmlns:a14="http://schemas.microsoft.com/office/drawing/2010/main" val="0"/>
                  </a:ext>
                </a:extLst>
              </a:blip>
              <a:srcRect l="42518" t="48884" r="50817" b="45754"/>
              <a:stretch/>
            </p:blipFill>
            <p:spPr>
              <a:xfrm>
                <a:off x="6239876" y="2224355"/>
                <a:ext cx="1026601" cy="698476"/>
              </a:xfrm>
              <a:prstGeom prst="rect">
                <a:avLst/>
              </a:prstGeom>
              <a:ln>
                <a:solidFill>
                  <a:srgbClr val="FFFF00"/>
                </a:solidFill>
              </a:ln>
            </p:spPr>
          </p:pic>
          <p:sp>
            <p:nvSpPr>
              <p:cNvPr id="58" name="Rectangle 57">
                <a:extLst>
                  <a:ext uri="{FF2B5EF4-FFF2-40B4-BE49-F238E27FC236}">
                    <a16:creationId xmlns:a16="http://schemas.microsoft.com/office/drawing/2014/main" id="{0206E34F-60DA-D608-A02E-0A3552C80AC8}"/>
                  </a:ext>
                </a:extLst>
              </p:cNvPr>
              <p:cNvSpPr/>
              <p:nvPr/>
            </p:nvSpPr>
            <p:spPr>
              <a:xfrm>
                <a:off x="7367451" y="3143794"/>
                <a:ext cx="269966" cy="1393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AC5BF42-CEC3-6A14-7B53-307F2C76E1D9}"/>
                  </a:ext>
                </a:extLst>
              </p:cNvPr>
              <p:cNvPicPr>
                <a:picLocks noChangeAspect="1"/>
              </p:cNvPicPr>
              <p:nvPr/>
            </p:nvPicPr>
            <p:blipFill rotWithShape="1">
              <a:blip r:embed="rId14">
                <a:extLst>
                  <a:ext uri="{28A0092B-C50C-407E-A947-70E740481C1C}">
                    <a14:useLocalDpi xmlns:a14="http://schemas.microsoft.com/office/drawing/2010/main" val="0"/>
                  </a:ext>
                </a:extLst>
              </a:blip>
              <a:srcRect l="62044" t="63943" r="34333" b="29408"/>
              <a:stretch/>
            </p:blipFill>
            <p:spPr>
              <a:xfrm>
                <a:off x="6239876" y="4392204"/>
                <a:ext cx="667032" cy="1035138"/>
              </a:xfrm>
              <a:prstGeom prst="rect">
                <a:avLst/>
              </a:prstGeom>
              <a:ln>
                <a:solidFill>
                  <a:srgbClr val="FFFF00"/>
                </a:solidFill>
              </a:ln>
            </p:spPr>
          </p:pic>
          <p:sp>
            <p:nvSpPr>
              <p:cNvPr id="60" name="Rectangle 59">
                <a:extLst>
                  <a:ext uri="{FF2B5EF4-FFF2-40B4-BE49-F238E27FC236}">
                    <a16:creationId xmlns:a16="http://schemas.microsoft.com/office/drawing/2014/main" id="{FE5C91F2-9DFB-175F-4232-122207C4E8C7}"/>
                  </a:ext>
                </a:extLst>
              </p:cNvPr>
              <p:cNvSpPr/>
              <p:nvPr/>
            </p:nvSpPr>
            <p:spPr>
              <a:xfrm>
                <a:off x="7959634" y="5651863"/>
                <a:ext cx="139337" cy="20029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Box 2">
                <a:extLst>
                  <a:ext uri="{FF2B5EF4-FFF2-40B4-BE49-F238E27FC236}">
                    <a16:creationId xmlns:a16="http://schemas.microsoft.com/office/drawing/2014/main" id="{DBB8F092-2A8C-C53A-768F-FDF4E93902AC}"/>
                  </a:ext>
                </a:extLst>
              </p:cNvPr>
              <p:cNvSpPr txBox="1">
                <a:spLocks noChangeArrowheads="1"/>
              </p:cNvSpPr>
              <p:nvPr/>
            </p:nvSpPr>
            <p:spPr bwMode="auto">
              <a:xfrm>
                <a:off x="964372" y="6547774"/>
                <a:ext cx="1827505"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
                <a:extLst>
                  <a:ext uri="{FF2B5EF4-FFF2-40B4-BE49-F238E27FC236}">
                    <a16:creationId xmlns:a16="http://schemas.microsoft.com/office/drawing/2014/main" id="{C0BBEF96-3791-F865-5765-E7108AD70ADD}"/>
                  </a:ext>
                </a:extLst>
              </p:cNvPr>
              <p:cNvSpPr txBox="1">
                <a:spLocks noChangeArrowheads="1"/>
              </p:cNvSpPr>
              <p:nvPr/>
            </p:nvSpPr>
            <p:spPr bwMode="auto">
              <a:xfrm>
                <a:off x="3877926" y="6547774"/>
                <a:ext cx="1827504"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
                <a:extLst>
                  <a:ext uri="{FF2B5EF4-FFF2-40B4-BE49-F238E27FC236}">
                    <a16:creationId xmlns:a16="http://schemas.microsoft.com/office/drawing/2014/main" id="{C66AF538-E0E0-EE97-2EF4-2831691E8B6E}"/>
                  </a:ext>
                </a:extLst>
              </p:cNvPr>
              <p:cNvSpPr txBox="1">
                <a:spLocks noChangeArrowheads="1"/>
              </p:cNvSpPr>
              <p:nvPr/>
            </p:nvSpPr>
            <p:spPr bwMode="auto">
              <a:xfrm>
                <a:off x="6548439" y="6546063"/>
                <a:ext cx="2145826"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5.5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2">
                <a:extLst>
                  <a:ext uri="{FF2B5EF4-FFF2-40B4-BE49-F238E27FC236}">
                    <a16:creationId xmlns:a16="http://schemas.microsoft.com/office/drawing/2014/main" id="{DBBDF37C-4BC1-B622-B9F8-4E7CFAA08B79}"/>
                  </a:ext>
                </a:extLst>
              </p:cNvPr>
              <p:cNvSpPr txBox="1">
                <a:spLocks noChangeArrowheads="1"/>
              </p:cNvSpPr>
              <p:nvPr/>
            </p:nvSpPr>
            <p:spPr bwMode="auto">
              <a:xfrm rot="16200000">
                <a:off x="-822208" y="5238476"/>
                <a:ext cx="2049339" cy="40687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100 ng/mL TSA</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2">
                <a:extLst>
                  <a:ext uri="{FF2B5EF4-FFF2-40B4-BE49-F238E27FC236}">
                    <a16:creationId xmlns:a16="http://schemas.microsoft.com/office/drawing/2014/main" id="{E50D8DF1-B36C-0123-5657-D3A74EAA9666}"/>
                  </a:ext>
                </a:extLst>
              </p:cNvPr>
              <p:cNvSpPr txBox="1">
                <a:spLocks noChangeArrowheads="1"/>
              </p:cNvSpPr>
              <p:nvPr/>
            </p:nvSpPr>
            <p:spPr bwMode="auto">
              <a:xfrm rot="16200000">
                <a:off x="-726309" y="871577"/>
                <a:ext cx="1861240" cy="4007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2">
                <a:extLst>
                  <a:ext uri="{FF2B5EF4-FFF2-40B4-BE49-F238E27FC236}">
                    <a16:creationId xmlns:a16="http://schemas.microsoft.com/office/drawing/2014/main" id="{71EF53F1-5740-3820-8062-E23050BDD448}"/>
                  </a:ext>
                </a:extLst>
              </p:cNvPr>
              <p:cNvSpPr txBox="1">
                <a:spLocks noChangeArrowheads="1"/>
              </p:cNvSpPr>
              <p:nvPr/>
            </p:nvSpPr>
            <p:spPr bwMode="auto">
              <a:xfrm rot="16200000">
                <a:off x="-792892" y="3073563"/>
                <a:ext cx="1984624" cy="400793"/>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2">
                <a:extLst>
                  <a:ext uri="{FF2B5EF4-FFF2-40B4-BE49-F238E27FC236}">
                    <a16:creationId xmlns:a16="http://schemas.microsoft.com/office/drawing/2014/main" id="{01C0CB3A-D33B-3F59-E455-048756A8D3EB}"/>
                  </a:ext>
                </a:extLst>
              </p:cNvPr>
              <p:cNvSpPr txBox="1">
                <a:spLocks noChangeArrowheads="1"/>
              </p:cNvSpPr>
              <p:nvPr/>
            </p:nvSpPr>
            <p:spPr bwMode="auto">
              <a:xfrm rot="16200000">
                <a:off x="-726308" y="871577"/>
                <a:ext cx="1861240" cy="40079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Control Group</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2">
                <a:extLst>
                  <a:ext uri="{FF2B5EF4-FFF2-40B4-BE49-F238E27FC236}">
                    <a16:creationId xmlns:a16="http://schemas.microsoft.com/office/drawing/2014/main" id="{A06D00C7-248B-B578-D0C7-65822AC908BD}"/>
                  </a:ext>
                </a:extLst>
              </p:cNvPr>
              <p:cNvSpPr txBox="1">
                <a:spLocks noChangeArrowheads="1"/>
              </p:cNvSpPr>
              <p:nvPr/>
            </p:nvSpPr>
            <p:spPr bwMode="auto">
              <a:xfrm rot="16200000">
                <a:off x="-792891" y="3073562"/>
                <a:ext cx="1984624" cy="400793"/>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20μM GSK126</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39" name="Rectangle 38">
              <a:extLst>
                <a:ext uri="{FF2B5EF4-FFF2-40B4-BE49-F238E27FC236}">
                  <a16:creationId xmlns:a16="http://schemas.microsoft.com/office/drawing/2014/main" id="{C94A56B7-B8B1-820A-EFFE-B293977DC762}"/>
                </a:ext>
              </a:extLst>
            </p:cNvPr>
            <p:cNvSpPr/>
            <p:nvPr/>
          </p:nvSpPr>
          <p:spPr>
            <a:xfrm>
              <a:off x="13676575" y="25957033"/>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5287E1-9C21-D57A-1C03-100D5E98174E}"/>
                </a:ext>
              </a:extLst>
            </p:cNvPr>
            <p:cNvSpPr/>
            <p:nvPr/>
          </p:nvSpPr>
          <p:spPr>
            <a:xfrm>
              <a:off x="13676574" y="23325789"/>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FEAE1B9-DA93-8E95-CAD5-12FE48FCBB8B}"/>
                </a:ext>
              </a:extLst>
            </p:cNvPr>
            <p:cNvSpPr/>
            <p:nvPr/>
          </p:nvSpPr>
          <p:spPr>
            <a:xfrm>
              <a:off x="13670888" y="28614702"/>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Online Media 4" title="E-days Supplementary Videos">
            <a:hlinkClick r:id="" action="ppaction://media"/>
            <a:extLst>
              <a:ext uri="{FF2B5EF4-FFF2-40B4-BE49-F238E27FC236}">
                <a16:creationId xmlns:a16="http://schemas.microsoft.com/office/drawing/2014/main" id="{60E30DBB-29AA-5B7E-9449-F31EE95E3FAB}"/>
              </a:ext>
            </a:extLst>
          </p:cNvPr>
          <p:cNvPicPr>
            <a:picLocks noRot="1" noChangeAspect="1"/>
          </p:cNvPicPr>
          <p:nvPr>
            <a:videoFile r:link="rId1"/>
          </p:nvPr>
        </p:nvPicPr>
        <p:blipFill>
          <a:blip r:embed="rId16"/>
          <a:stretch>
            <a:fillRect/>
          </a:stretch>
        </p:blipFill>
        <p:spPr>
          <a:xfrm>
            <a:off x="5548745" y="1258032"/>
            <a:ext cx="6591947" cy="4943960"/>
          </a:xfrm>
          <a:prstGeom prst="rect">
            <a:avLst/>
          </a:prstGeom>
        </p:spPr>
      </p:pic>
    </p:spTree>
    <p:extLst>
      <p:ext uri="{BB962C8B-B14F-4D97-AF65-F5344CB8AC3E}">
        <p14:creationId xmlns:p14="http://schemas.microsoft.com/office/powerpoint/2010/main" val="42523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 presetClass="mediacall" presetSubtype="0" fill="hold" nodeType="withEffect">
                                  <p:stCondLst>
                                    <p:cond delay="0"/>
                                  </p:stCondLst>
                                  <p:childTnLst>
                                    <p:cmd type="call" cmd="playFrom(0.0)">
                                      <p:cBhvr>
                                        <p:cTn id="12"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474599"/>
            <a:ext cx="7748152" cy="861744"/>
          </a:xfrm>
        </p:spPr>
        <p:txBody>
          <a:bodyPr/>
          <a:lstStyle/>
          <a:p>
            <a:r>
              <a:rPr lang="en-US" u="sng" dirty="0">
                <a:latin typeface="Arial" panose="020B0604020202020204" pitchFamily="34" charset="0"/>
                <a:cs typeface="Arial" panose="020B0604020202020204" pitchFamily="34" charset="0"/>
              </a:rPr>
              <a:t>Results – Cell Tracking</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4" y="1467735"/>
            <a:ext cx="6447355" cy="2342149"/>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Graphic Summary</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Automated cell tracking used with images from last slide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Tracking visual shown at the initial and end timepoints</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Spot detection: purple rings</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Colored lines: migration tracks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Migration parameters quantified with violin plots</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13</a:t>
            </a:fld>
            <a:endParaRPr lang="en-US" dirty="0">
              <a:solidFill>
                <a:schemeClr val="bg1"/>
              </a:solidFill>
            </a:endParaRPr>
          </a:p>
        </p:txBody>
      </p:sp>
      <p:grpSp>
        <p:nvGrpSpPr>
          <p:cNvPr id="69" name="Group 68">
            <a:extLst>
              <a:ext uri="{FF2B5EF4-FFF2-40B4-BE49-F238E27FC236}">
                <a16:creationId xmlns:a16="http://schemas.microsoft.com/office/drawing/2014/main" id="{6BEC8221-61C6-5590-3D87-E33EC66A1BA6}"/>
              </a:ext>
            </a:extLst>
          </p:cNvPr>
          <p:cNvGrpSpPr/>
          <p:nvPr/>
        </p:nvGrpSpPr>
        <p:grpSpPr>
          <a:xfrm>
            <a:off x="7281740" y="154172"/>
            <a:ext cx="4791530" cy="5974418"/>
            <a:chOff x="175778" y="45023"/>
            <a:chExt cx="5146190" cy="6847140"/>
          </a:xfrm>
        </p:grpSpPr>
        <p:pic>
          <p:nvPicPr>
            <p:cNvPr id="70" name="Picture 69" descr="A picture containing text, light&#10;&#10;Description automatically generated">
              <a:extLst>
                <a:ext uri="{FF2B5EF4-FFF2-40B4-BE49-F238E27FC236}">
                  <a16:creationId xmlns:a16="http://schemas.microsoft.com/office/drawing/2014/main" id="{E247F8BA-37BA-A551-59CD-3113F5B45777}"/>
                </a:ext>
              </a:extLst>
            </p:cNvPr>
            <p:cNvPicPr>
              <a:picLocks noChangeAspect="1"/>
            </p:cNvPicPr>
            <p:nvPr/>
          </p:nvPicPr>
          <p:blipFill rotWithShape="1">
            <a:blip r:embed="rId3">
              <a:extLst>
                <a:ext uri="{28A0092B-C50C-407E-A947-70E740481C1C}">
                  <a14:useLocalDpi xmlns:a14="http://schemas.microsoft.com/office/drawing/2010/main" val="0"/>
                </a:ext>
              </a:extLst>
            </a:blip>
            <a:srcRect l="22588" t="3971" r="19190"/>
            <a:stretch/>
          </p:blipFill>
          <p:spPr>
            <a:xfrm>
              <a:off x="2164890" y="45023"/>
              <a:ext cx="1534043" cy="2141870"/>
            </a:xfrm>
            <a:prstGeom prst="rect">
              <a:avLst/>
            </a:prstGeom>
          </p:spPr>
        </p:pic>
        <p:pic>
          <p:nvPicPr>
            <p:cNvPr id="71" name="Picture 70" descr="A picture containing outdoor object&#10;&#10;Description automatically generated">
              <a:extLst>
                <a:ext uri="{FF2B5EF4-FFF2-40B4-BE49-F238E27FC236}">
                  <a16:creationId xmlns:a16="http://schemas.microsoft.com/office/drawing/2014/main" id="{102C36EA-5C88-09DA-F231-F41BCD3CC025}"/>
                </a:ext>
              </a:extLst>
            </p:cNvPr>
            <p:cNvPicPr>
              <a:picLocks noChangeAspect="1"/>
            </p:cNvPicPr>
            <p:nvPr/>
          </p:nvPicPr>
          <p:blipFill rotWithShape="1">
            <a:blip r:embed="rId4">
              <a:extLst>
                <a:ext uri="{28A0092B-C50C-407E-A947-70E740481C1C}">
                  <a14:useLocalDpi xmlns:a14="http://schemas.microsoft.com/office/drawing/2010/main" val="0"/>
                </a:ext>
              </a:extLst>
            </a:blip>
            <a:srcRect l="22588" t="3955" r="19190"/>
            <a:stretch/>
          </p:blipFill>
          <p:spPr>
            <a:xfrm>
              <a:off x="3781140" y="45023"/>
              <a:ext cx="1534317" cy="2151245"/>
            </a:xfrm>
            <a:prstGeom prst="rect">
              <a:avLst/>
            </a:prstGeom>
          </p:spPr>
        </p:pic>
        <p:pic>
          <p:nvPicPr>
            <p:cNvPr id="72" name="Picture 71" descr="A picture containing text&#10;&#10;Description automatically generated">
              <a:extLst>
                <a:ext uri="{FF2B5EF4-FFF2-40B4-BE49-F238E27FC236}">
                  <a16:creationId xmlns:a16="http://schemas.microsoft.com/office/drawing/2014/main" id="{AD789AC0-00BD-A233-90B8-7D99A80E7F9E}"/>
                </a:ext>
              </a:extLst>
            </p:cNvPr>
            <p:cNvPicPr>
              <a:picLocks noChangeAspect="1"/>
            </p:cNvPicPr>
            <p:nvPr/>
          </p:nvPicPr>
          <p:blipFill rotWithShape="1">
            <a:blip r:embed="rId5">
              <a:extLst>
                <a:ext uri="{28A0092B-C50C-407E-A947-70E740481C1C}">
                  <a14:useLocalDpi xmlns:a14="http://schemas.microsoft.com/office/drawing/2010/main" val="0"/>
                </a:ext>
              </a:extLst>
            </a:blip>
            <a:srcRect l="22660" t="3971" r="19171"/>
            <a:stretch/>
          </p:blipFill>
          <p:spPr>
            <a:xfrm>
              <a:off x="557348" y="45023"/>
              <a:ext cx="1534042" cy="2141869"/>
            </a:xfrm>
            <a:prstGeom prst="rect">
              <a:avLst/>
            </a:prstGeom>
          </p:spPr>
        </p:pic>
        <p:pic>
          <p:nvPicPr>
            <p:cNvPr id="73" name="Picture 72" descr="A picture containing tree&#10;&#10;Description automatically generated">
              <a:extLst>
                <a:ext uri="{FF2B5EF4-FFF2-40B4-BE49-F238E27FC236}">
                  <a16:creationId xmlns:a16="http://schemas.microsoft.com/office/drawing/2014/main" id="{4476CA7E-4FF0-7E9D-D6DD-27383264D02D}"/>
                </a:ext>
              </a:extLst>
            </p:cNvPr>
            <p:cNvPicPr>
              <a:picLocks noChangeAspect="1"/>
            </p:cNvPicPr>
            <p:nvPr/>
          </p:nvPicPr>
          <p:blipFill rotWithShape="1">
            <a:blip r:embed="rId6">
              <a:extLst>
                <a:ext uri="{28A0092B-C50C-407E-A947-70E740481C1C}">
                  <a14:useLocalDpi xmlns:a14="http://schemas.microsoft.com/office/drawing/2010/main" val="0"/>
                </a:ext>
              </a:extLst>
            </a:blip>
            <a:srcRect l="19871" t="3971" r="21961"/>
            <a:stretch/>
          </p:blipFill>
          <p:spPr>
            <a:xfrm>
              <a:off x="557345" y="2210017"/>
              <a:ext cx="1534042" cy="2141869"/>
            </a:xfrm>
            <a:prstGeom prst="rect">
              <a:avLst/>
            </a:prstGeom>
          </p:spPr>
        </p:pic>
        <p:pic>
          <p:nvPicPr>
            <p:cNvPr id="74" name="Picture 73" descr="A picture containing text, electronics&#10;&#10;Description automatically generated">
              <a:extLst>
                <a:ext uri="{FF2B5EF4-FFF2-40B4-BE49-F238E27FC236}">
                  <a16:creationId xmlns:a16="http://schemas.microsoft.com/office/drawing/2014/main" id="{4C6927CA-0905-765A-D624-2CE9BD071B93}"/>
                </a:ext>
              </a:extLst>
            </p:cNvPr>
            <p:cNvPicPr>
              <a:picLocks noChangeAspect="1"/>
            </p:cNvPicPr>
            <p:nvPr/>
          </p:nvPicPr>
          <p:blipFill rotWithShape="1">
            <a:blip r:embed="rId7">
              <a:extLst>
                <a:ext uri="{28A0092B-C50C-407E-A947-70E740481C1C}">
                  <a14:useLocalDpi xmlns:a14="http://schemas.microsoft.com/office/drawing/2010/main" val="0"/>
                </a:ext>
              </a:extLst>
            </a:blip>
            <a:srcRect l="22495" t="4551" r="19337"/>
            <a:stretch/>
          </p:blipFill>
          <p:spPr>
            <a:xfrm>
              <a:off x="557345" y="4383720"/>
              <a:ext cx="1534044" cy="2128940"/>
            </a:xfrm>
            <a:prstGeom prst="rect">
              <a:avLst/>
            </a:prstGeom>
          </p:spPr>
        </p:pic>
        <p:pic>
          <p:nvPicPr>
            <p:cNvPr id="75" name="Picture 74" descr="A picture containing outdoor object&#10;&#10;Description automatically generated">
              <a:extLst>
                <a:ext uri="{FF2B5EF4-FFF2-40B4-BE49-F238E27FC236}">
                  <a16:creationId xmlns:a16="http://schemas.microsoft.com/office/drawing/2014/main" id="{A6F51900-287B-D82B-29C4-FE86873E8F7A}"/>
                </a:ext>
              </a:extLst>
            </p:cNvPr>
            <p:cNvPicPr>
              <a:picLocks noChangeAspect="1"/>
            </p:cNvPicPr>
            <p:nvPr/>
          </p:nvPicPr>
          <p:blipFill rotWithShape="1">
            <a:blip r:embed="rId8">
              <a:extLst>
                <a:ext uri="{28A0092B-C50C-407E-A947-70E740481C1C}">
                  <a14:useLocalDpi xmlns:a14="http://schemas.microsoft.com/office/drawing/2010/main" val="0"/>
                </a:ext>
              </a:extLst>
            </a:blip>
            <a:srcRect l="19871" t="3942" r="21961"/>
            <a:stretch/>
          </p:blipFill>
          <p:spPr>
            <a:xfrm>
              <a:off x="2164889" y="2210016"/>
              <a:ext cx="1527903" cy="2142529"/>
            </a:xfrm>
            <a:prstGeom prst="rect">
              <a:avLst/>
            </a:prstGeom>
          </p:spPr>
        </p:pic>
        <p:pic>
          <p:nvPicPr>
            <p:cNvPr id="76" name="Picture 75" descr="A picture containing outdoor object&#10;&#10;Description automatically generated">
              <a:extLst>
                <a:ext uri="{FF2B5EF4-FFF2-40B4-BE49-F238E27FC236}">
                  <a16:creationId xmlns:a16="http://schemas.microsoft.com/office/drawing/2014/main" id="{D8794053-BC90-F372-B31D-20B4C61F5DBA}"/>
                </a:ext>
              </a:extLst>
            </p:cNvPr>
            <p:cNvPicPr>
              <a:picLocks noChangeAspect="1"/>
            </p:cNvPicPr>
            <p:nvPr/>
          </p:nvPicPr>
          <p:blipFill rotWithShape="1">
            <a:blip r:embed="rId9">
              <a:extLst>
                <a:ext uri="{28A0092B-C50C-407E-A947-70E740481C1C}">
                  <a14:useLocalDpi xmlns:a14="http://schemas.microsoft.com/office/drawing/2010/main" val="0"/>
                </a:ext>
              </a:extLst>
            </a:blip>
            <a:srcRect l="19848" t="3942" r="22049"/>
            <a:stretch/>
          </p:blipFill>
          <p:spPr>
            <a:xfrm>
              <a:off x="3781141" y="2210016"/>
              <a:ext cx="1527904" cy="2142529"/>
            </a:xfrm>
            <a:prstGeom prst="rect">
              <a:avLst/>
            </a:prstGeom>
          </p:spPr>
        </p:pic>
        <p:pic>
          <p:nvPicPr>
            <p:cNvPr id="77" name="Picture 76" descr="Background pattern&#10;&#10;Description automatically generated">
              <a:extLst>
                <a:ext uri="{FF2B5EF4-FFF2-40B4-BE49-F238E27FC236}">
                  <a16:creationId xmlns:a16="http://schemas.microsoft.com/office/drawing/2014/main" id="{4DD03AFC-50C7-6E6A-78CD-855EEC2A9F42}"/>
                </a:ext>
              </a:extLst>
            </p:cNvPr>
            <p:cNvPicPr>
              <a:picLocks noChangeAspect="1"/>
            </p:cNvPicPr>
            <p:nvPr/>
          </p:nvPicPr>
          <p:blipFill rotWithShape="1">
            <a:blip r:embed="rId10">
              <a:extLst>
                <a:ext uri="{28A0092B-C50C-407E-A947-70E740481C1C}">
                  <a14:useLocalDpi xmlns:a14="http://schemas.microsoft.com/office/drawing/2010/main" val="0"/>
                </a:ext>
              </a:extLst>
            </a:blip>
            <a:srcRect l="22477" t="5520" r="19406"/>
            <a:stretch/>
          </p:blipFill>
          <p:spPr>
            <a:xfrm>
              <a:off x="2164890" y="4383720"/>
              <a:ext cx="1540492" cy="2116188"/>
            </a:xfrm>
            <a:prstGeom prst="rect">
              <a:avLst/>
            </a:prstGeom>
          </p:spPr>
        </p:pic>
        <p:pic>
          <p:nvPicPr>
            <p:cNvPr id="78" name="Picture 77" descr="A picture containing nature&#10;&#10;Description automatically generated">
              <a:extLst>
                <a:ext uri="{FF2B5EF4-FFF2-40B4-BE49-F238E27FC236}">
                  <a16:creationId xmlns:a16="http://schemas.microsoft.com/office/drawing/2014/main" id="{6C93D400-796E-B97A-A575-CBBE7FA7E522}"/>
                </a:ext>
              </a:extLst>
            </p:cNvPr>
            <p:cNvPicPr>
              <a:picLocks noChangeAspect="1"/>
            </p:cNvPicPr>
            <p:nvPr/>
          </p:nvPicPr>
          <p:blipFill rotWithShape="1">
            <a:blip r:embed="rId11">
              <a:extLst>
                <a:ext uri="{28A0092B-C50C-407E-A947-70E740481C1C}">
                  <a14:useLocalDpi xmlns:a14="http://schemas.microsoft.com/office/drawing/2010/main" val="0"/>
                </a:ext>
              </a:extLst>
            </a:blip>
            <a:srcRect l="22495" t="5489" r="19337"/>
            <a:stretch/>
          </p:blipFill>
          <p:spPr>
            <a:xfrm>
              <a:off x="3781140" y="4383720"/>
              <a:ext cx="1540828" cy="2128940"/>
            </a:xfrm>
            <a:prstGeom prst="rect">
              <a:avLst/>
            </a:prstGeom>
          </p:spPr>
        </p:pic>
        <p:sp>
          <p:nvSpPr>
            <p:cNvPr id="79" name="Text Box 2">
              <a:extLst>
                <a:ext uri="{FF2B5EF4-FFF2-40B4-BE49-F238E27FC236}">
                  <a16:creationId xmlns:a16="http://schemas.microsoft.com/office/drawing/2014/main" id="{531C2680-99EB-CF33-165C-5822F693936E}"/>
                </a:ext>
              </a:extLst>
            </p:cNvPr>
            <p:cNvSpPr txBox="1">
              <a:spLocks noChangeArrowheads="1"/>
            </p:cNvSpPr>
            <p:nvPr/>
          </p:nvSpPr>
          <p:spPr bwMode="auto">
            <a:xfrm>
              <a:off x="786781"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2">
              <a:extLst>
                <a:ext uri="{FF2B5EF4-FFF2-40B4-BE49-F238E27FC236}">
                  <a16:creationId xmlns:a16="http://schemas.microsoft.com/office/drawing/2014/main" id="{79018946-3563-EF6F-1331-6444A5AEDDD7}"/>
                </a:ext>
              </a:extLst>
            </p:cNvPr>
            <p:cNvSpPr txBox="1">
              <a:spLocks noChangeArrowheads="1"/>
            </p:cNvSpPr>
            <p:nvPr/>
          </p:nvSpPr>
          <p:spPr bwMode="auto">
            <a:xfrm>
              <a:off x="2391255"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
              <a:extLst>
                <a:ext uri="{FF2B5EF4-FFF2-40B4-BE49-F238E27FC236}">
                  <a16:creationId xmlns:a16="http://schemas.microsoft.com/office/drawing/2014/main" id="{9F83792D-ED90-8E89-EADE-6E2BF1145E03}"/>
                </a:ext>
              </a:extLst>
            </p:cNvPr>
            <p:cNvSpPr txBox="1">
              <a:spLocks noChangeArrowheads="1"/>
            </p:cNvSpPr>
            <p:nvPr/>
          </p:nvSpPr>
          <p:spPr bwMode="auto">
            <a:xfrm>
              <a:off x="3933271" y="6542935"/>
              <a:ext cx="1219201"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8.5 hours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
              <a:extLst>
                <a:ext uri="{FF2B5EF4-FFF2-40B4-BE49-F238E27FC236}">
                  <a16:creationId xmlns:a16="http://schemas.microsoft.com/office/drawing/2014/main" id="{1221AE00-C2DA-12FB-A21F-FD7CEEB308D2}"/>
                </a:ext>
              </a:extLst>
            </p:cNvPr>
            <p:cNvSpPr txBox="1">
              <a:spLocks noChangeArrowheads="1"/>
            </p:cNvSpPr>
            <p:nvPr/>
          </p:nvSpPr>
          <p:spPr bwMode="auto">
            <a:xfrm rot="16200000">
              <a:off x="-536664" y="5291229"/>
              <a:ext cx="1750972"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100 ng/mL TSA</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
              <a:extLst>
                <a:ext uri="{FF2B5EF4-FFF2-40B4-BE49-F238E27FC236}">
                  <a16:creationId xmlns:a16="http://schemas.microsoft.com/office/drawing/2014/main" id="{B2344CFB-74C5-4369-D499-6F0615775A4B}"/>
                </a:ext>
              </a:extLst>
            </p:cNvPr>
            <p:cNvSpPr txBox="1">
              <a:spLocks noChangeArrowheads="1"/>
            </p:cNvSpPr>
            <p:nvPr/>
          </p:nvSpPr>
          <p:spPr bwMode="auto">
            <a:xfrm rot="16200000">
              <a:off x="-449884" y="1017001"/>
              <a:ext cx="1577410" cy="32608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Control Group</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
              <a:extLst>
                <a:ext uri="{FF2B5EF4-FFF2-40B4-BE49-F238E27FC236}">
                  <a16:creationId xmlns:a16="http://schemas.microsoft.com/office/drawing/2014/main" id="{AD81A894-1635-ADDB-966C-572F35F89853}"/>
                </a:ext>
              </a:extLst>
            </p:cNvPr>
            <p:cNvSpPr txBox="1">
              <a:spLocks noChangeArrowheads="1"/>
            </p:cNvSpPr>
            <p:nvPr/>
          </p:nvSpPr>
          <p:spPr bwMode="auto">
            <a:xfrm rot="16200000">
              <a:off x="-482302" y="3167595"/>
              <a:ext cx="1642246"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Times New Roman" panose="02020603050405020304" pitchFamily="18" charset="0"/>
                </a:rPr>
                <a:t>20μM GSK126</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FC6AD85D-D2A7-8C78-C182-26DF0FEC65A4}"/>
              </a:ext>
            </a:extLst>
          </p:cNvPr>
          <p:cNvGrpSpPr/>
          <p:nvPr/>
        </p:nvGrpSpPr>
        <p:grpSpPr>
          <a:xfrm>
            <a:off x="164072" y="3912090"/>
            <a:ext cx="7068332" cy="2232806"/>
            <a:chOff x="164072" y="3912090"/>
            <a:chExt cx="7068332" cy="2232806"/>
          </a:xfrm>
        </p:grpSpPr>
        <p:pic>
          <p:nvPicPr>
            <p:cNvPr id="89" name="Picture 88" descr="Diagram&#10;&#10;Description automatically generated">
              <a:extLst>
                <a:ext uri="{FF2B5EF4-FFF2-40B4-BE49-F238E27FC236}">
                  <a16:creationId xmlns:a16="http://schemas.microsoft.com/office/drawing/2014/main" id="{61E3FABD-9249-151E-1E77-A73A99856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072" y="3912091"/>
              <a:ext cx="3613789" cy="2232805"/>
            </a:xfrm>
            <a:prstGeom prst="rect">
              <a:avLst/>
            </a:prstGeom>
          </p:spPr>
        </p:pic>
        <p:pic>
          <p:nvPicPr>
            <p:cNvPr id="88" name="Picture 87" descr="Diagram, schematic&#10;&#10;Description automatically generated">
              <a:extLst>
                <a:ext uri="{FF2B5EF4-FFF2-40B4-BE49-F238E27FC236}">
                  <a16:creationId xmlns:a16="http://schemas.microsoft.com/office/drawing/2014/main" id="{A25D6B7B-5746-25C7-EBD1-3C05BCFBF5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8614" y="3912090"/>
              <a:ext cx="3613790" cy="2232806"/>
            </a:xfrm>
            <a:prstGeom prst="rect">
              <a:avLst/>
            </a:prstGeom>
          </p:spPr>
        </p:pic>
      </p:grpSp>
    </p:spTree>
    <p:extLst>
      <p:ext uri="{BB962C8B-B14F-4D97-AF65-F5344CB8AC3E}">
        <p14:creationId xmlns:p14="http://schemas.microsoft.com/office/powerpoint/2010/main" val="43760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202510"/>
            <a:ext cx="7850849" cy="1538853"/>
          </a:xfrm>
        </p:spPr>
        <p:txBody>
          <a:bodyPr/>
          <a:lstStyle/>
          <a:p>
            <a:r>
              <a:rPr lang="en-US" u="sng" dirty="0">
                <a:latin typeface="Arial" panose="020B0604020202020204" pitchFamily="34" charset="0"/>
                <a:cs typeface="Arial" panose="020B0604020202020204" pitchFamily="34" charset="0"/>
              </a:rPr>
              <a:t>Results – Migration Trajectory</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4" y="1467735"/>
            <a:ext cx="6824811" cy="2361642"/>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Angular trajectory from horizontal</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Linearity of forward progression doesn’t reveal much about migration</a:t>
            </a:r>
          </a:p>
          <a:p>
            <a:pPr lvl="2">
              <a:buFont typeface="Wingdings" panose="05000000000000000000" pitchFamily="2" charset="2"/>
              <a:buChar char="Ø"/>
            </a:pPr>
            <a:r>
              <a:rPr lang="en-US" sz="1600" dirty="0">
                <a:latin typeface="Arial" panose="020B0604020202020204" pitchFamily="34" charset="0"/>
                <a:cs typeface="Arial" panose="020B0604020202020204" pitchFamily="34" charset="0"/>
              </a:rPr>
              <a:t>Random walks can be seen as persistent</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Trajectory gives information about following collective cell migration gradients</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14</a:t>
            </a:fld>
            <a:endParaRPr lang="en-US" dirty="0">
              <a:solidFill>
                <a:schemeClr val="bg1"/>
              </a:solidFill>
            </a:endParaRPr>
          </a:p>
        </p:txBody>
      </p:sp>
      <mc:AlternateContent xmlns:mc="http://schemas.openxmlformats.org/markup-compatibility/2006">
        <mc:Choice xmlns:cx1="http://schemas.microsoft.com/office/drawing/2015/9/8/chartex" Requires="cx1">
          <p:graphicFrame>
            <p:nvGraphicFramePr>
              <p:cNvPr id="23" name="Chart 22">
                <a:extLst>
                  <a:ext uri="{FF2B5EF4-FFF2-40B4-BE49-F238E27FC236}">
                    <a16:creationId xmlns:a16="http://schemas.microsoft.com/office/drawing/2014/main" id="{D98CE4B4-A68C-7BC0-1167-65438C8D1C40}"/>
                  </a:ext>
                </a:extLst>
              </p:cNvPr>
              <p:cNvGraphicFramePr/>
              <p:nvPr>
                <p:extLst>
                  <p:ext uri="{D42A27DB-BD31-4B8C-83A1-F6EECF244321}">
                    <p14:modId xmlns:p14="http://schemas.microsoft.com/office/powerpoint/2010/main" val="928892353"/>
                  </p:ext>
                </p:extLst>
              </p:nvPr>
            </p:nvGraphicFramePr>
            <p:xfrm>
              <a:off x="205562" y="3947805"/>
              <a:ext cx="3667953" cy="1993114"/>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3" name="Chart 22">
                <a:extLst>
                  <a:ext uri="{FF2B5EF4-FFF2-40B4-BE49-F238E27FC236}">
                    <a16:creationId xmlns:a16="http://schemas.microsoft.com/office/drawing/2014/main" id="{D98CE4B4-A68C-7BC0-1167-65438C8D1C40}"/>
                  </a:ext>
                </a:extLst>
              </p:cNvPr>
              <p:cNvPicPr>
                <a:picLocks noGrp="1" noRot="1" noChangeAspect="1" noMove="1" noResize="1" noEditPoints="1" noAdjustHandles="1" noChangeArrowheads="1" noChangeShapeType="1"/>
              </p:cNvPicPr>
              <p:nvPr/>
            </p:nvPicPr>
            <p:blipFill>
              <a:blip r:embed="rId4"/>
              <a:stretch>
                <a:fillRect/>
              </a:stretch>
            </p:blipFill>
            <p:spPr>
              <a:xfrm>
                <a:off x="205562" y="3947805"/>
                <a:ext cx="3667953" cy="199311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24" name="Chart 23">
                <a:extLst>
                  <a:ext uri="{FF2B5EF4-FFF2-40B4-BE49-F238E27FC236}">
                    <a16:creationId xmlns:a16="http://schemas.microsoft.com/office/drawing/2014/main" id="{5EA53BC4-F648-92FB-9959-6F3C694416A9}"/>
                  </a:ext>
                </a:extLst>
              </p:cNvPr>
              <p:cNvGraphicFramePr/>
              <p:nvPr>
                <p:extLst>
                  <p:ext uri="{D42A27DB-BD31-4B8C-83A1-F6EECF244321}">
                    <p14:modId xmlns:p14="http://schemas.microsoft.com/office/powerpoint/2010/main" val="890086766"/>
                  </p:ext>
                </p:extLst>
              </p:nvPr>
            </p:nvGraphicFramePr>
            <p:xfrm>
              <a:off x="4051650" y="3840415"/>
              <a:ext cx="3684382" cy="2121288"/>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24" name="Chart 23">
                <a:extLst>
                  <a:ext uri="{FF2B5EF4-FFF2-40B4-BE49-F238E27FC236}">
                    <a16:creationId xmlns:a16="http://schemas.microsoft.com/office/drawing/2014/main" id="{5EA53BC4-F648-92FB-9959-6F3C694416A9}"/>
                  </a:ext>
                </a:extLst>
              </p:cNvPr>
              <p:cNvPicPr>
                <a:picLocks noGrp="1" noRot="1" noChangeAspect="1" noMove="1" noResize="1" noEditPoints="1" noAdjustHandles="1" noChangeArrowheads="1" noChangeShapeType="1"/>
              </p:cNvPicPr>
              <p:nvPr/>
            </p:nvPicPr>
            <p:blipFill>
              <a:blip r:embed="rId6"/>
              <a:stretch>
                <a:fillRect/>
              </a:stretch>
            </p:blipFill>
            <p:spPr>
              <a:xfrm>
                <a:off x="4051650" y="3840415"/>
                <a:ext cx="3684382" cy="2121288"/>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25" name="Chart 24">
                <a:extLst>
                  <a:ext uri="{FF2B5EF4-FFF2-40B4-BE49-F238E27FC236}">
                    <a16:creationId xmlns:a16="http://schemas.microsoft.com/office/drawing/2014/main" id="{0EB64330-30A7-D8C5-D07B-EC4921E402CC}"/>
                  </a:ext>
                </a:extLst>
              </p:cNvPr>
              <p:cNvGraphicFramePr/>
              <p:nvPr>
                <p:extLst>
                  <p:ext uri="{D42A27DB-BD31-4B8C-83A1-F6EECF244321}">
                    <p14:modId xmlns:p14="http://schemas.microsoft.com/office/powerpoint/2010/main" val="1429674800"/>
                  </p:ext>
                </p:extLst>
              </p:nvPr>
            </p:nvGraphicFramePr>
            <p:xfrm>
              <a:off x="7914167" y="3824826"/>
              <a:ext cx="3614547" cy="2121288"/>
            </p:xfrm>
            <a:graphic>
              <a:graphicData uri="http://schemas.microsoft.com/office/drawing/2014/chartex">
                <cx:chart xmlns:cx="http://schemas.microsoft.com/office/drawing/2014/chartex" xmlns:r="http://schemas.openxmlformats.org/officeDocument/2006/relationships" r:id="rId7"/>
              </a:graphicData>
            </a:graphic>
          </p:graphicFrame>
        </mc:Choice>
        <mc:Fallback>
          <p:pic>
            <p:nvPicPr>
              <p:cNvPr id="25" name="Chart 24">
                <a:extLst>
                  <a:ext uri="{FF2B5EF4-FFF2-40B4-BE49-F238E27FC236}">
                    <a16:creationId xmlns:a16="http://schemas.microsoft.com/office/drawing/2014/main" id="{0EB64330-30A7-D8C5-D07B-EC4921E402CC}"/>
                  </a:ext>
                </a:extLst>
              </p:cNvPr>
              <p:cNvPicPr>
                <a:picLocks noGrp="1" noRot="1" noChangeAspect="1" noMove="1" noResize="1" noEditPoints="1" noAdjustHandles="1" noChangeArrowheads="1" noChangeShapeType="1"/>
              </p:cNvPicPr>
              <p:nvPr/>
            </p:nvPicPr>
            <p:blipFill>
              <a:blip r:embed="rId8"/>
              <a:stretch>
                <a:fillRect/>
              </a:stretch>
            </p:blipFill>
            <p:spPr>
              <a:xfrm>
                <a:off x="7914167" y="3824826"/>
                <a:ext cx="3614547" cy="2121288"/>
              </a:xfrm>
              <a:prstGeom prst="rect">
                <a:avLst/>
              </a:prstGeom>
            </p:spPr>
          </p:pic>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D580181-3642-E395-7AE8-D1891F1624AC}"/>
                  </a:ext>
                </a:extLst>
              </p:cNvPr>
              <p:cNvSpPr txBox="1"/>
              <p:nvPr/>
            </p:nvSpPr>
            <p:spPr>
              <a:xfrm>
                <a:off x="9956702" y="1627666"/>
                <a:ext cx="1923164" cy="61196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θ</m:t>
                      </m:r>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tan</m:t>
                              </m:r>
                            </m:e>
                            <m:sup>
                              <m:r>
                                <a:rPr lang="en-US" i="0">
                                  <a:latin typeface="Cambria Math" panose="02040503050406030204" pitchFamily="18" charset="0"/>
                                </a:rPr>
                                <m:t>−1</m:t>
                              </m:r>
                            </m:sup>
                          </m:sSup>
                        </m:fNa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den>
                          </m:f>
                        </m:e>
                      </m:func>
                    </m:oMath>
                  </m:oMathPara>
                </a14:m>
                <a:endParaRPr lang="en-US" dirty="0"/>
              </a:p>
            </p:txBody>
          </p:sp>
        </mc:Choice>
        <mc:Fallback>
          <p:sp>
            <p:nvSpPr>
              <p:cNvPr id="64" name="TextBox 63">
                <a:extLst>
                  <a:ext uri="{FF2B5EF4-FFF2-40B4-BE49-F238E27FC236}">
                    <a16:creationId xmlns:a16="http://schemas.microsoft.com/office/drawing/2014/main" id="{DD580181-3642-E395-7AE8-D1891F1624AC}"/>
                  </a:ext>
                </a:extLst>
              </p:cNvPr>
              <p:cNvSpPr txBox="1">
                <a:spLocks noRot="1" noChangeAspect="1" noMove="1" noResize="1" noEditPoints="1" noAdjustHandles="1" noChangeArrowheads="1" noChangeShapeType="1" noTextEdit="1"/>
              </p:cNvSpPr>
              <p:nvPr/>
            </p:nvSpPr>
            <p:spPr>
              <a:xfrm>
                <a:off x="9956702" y="1627666"/>
                <a:ext cx="1923164" cy="611962"/>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C179B9B1-FD4D-8558-C1CC-EF9B17DD53FD}"/>
              </a:ext>
            </a:extLst>
          </p:cNvPr>
          <p:cNvGrpSpPr/>
          <p:nvPr/>
        </p:nvGrpSpPr>
        <p:grpSpPr>
          <a:xfrm>
            <a:off x="8127178" y="542362"/>
            <a:ext cx="1743739" cy="2971800"/>
            <a:chOff x="7924878" y="457200"/>
            <a:chExt cx="1743739" cy="2971800"/>
          </a:xfrm>
        </p:grpSpPr>
        <p:grpSp>
          <p:nvGrpSpPr>
            <p:cNvPr id="66" name="Group 65">
              <a:extLst>
                <a:ext uri="{FF2B5EF4-FFF2-40B4-BE49-F238E27FC236}">
                  <a16:creationId xmlns:a16="http://schemas.microsoft.com/office/drawing/2014/main" id="{3804C6A5-0910-A77F-8A03-A952AAA9B76B}"/>
                </a:ext>
              </a:extLst>
            </p:cNvPr>
            <p:cNvGrpSpPr/>
            <p:nvPr/>
          </p:nvGrpSpPr>
          <p:grpSpPr>
            <a:xfrm>
              <a:off x="7924878" y="457200"/>
              <a:ext cx="1743739" cy="2971800"/>
              <a:chOff x="8734647" y="457200"/>
              <a:chExt cx="1743739" cy="2971800"/>
            </a:xfrm>
          </p:grpSpPr>
          <p:sp>
            <p:nvSpPr>
              <p:cNvPr id="67" name="Rectangle 66">
                <a:extLst>
                  <a:ext uri="{FF2B5EF4-FFF2-40B4-BE49-F238E27FC236}">
                    <a16:creationId xmlns:a16="http://schemas.microsoft.com/office/drawing/2014/main" id="{2B7383CA-8FE7-FFD1-64A4-9056C3FA90FE}"/>
                  </a:ext>
                </a:extLst>
              </p:cNvPr>
              <p:cNvSpPr/>
              <p:nvPr/>
            </p:nvSpPr>
            <p:spPr>
              <a:xfrm>
                <a:off x="8734647" y="457200"/>
                <a:ext cx="1743739"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6922EAE-C6EB-3A7E-D30A-626069D81D2C}"/>
                  </a:ext>
                </a:extLst>
              </p:cNvPr>
              <p:cNvSpPr/>
              <p:nvPr/>
            </p:nvSpPr>
            <p:spPr>
              <a:xfrm>
                <a:off x="8787809" y="538901"/>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F1B7DC8-E5F0-A08D-81AE-416B730AFCBA}"/>
                  </a:ext>
                </a:extLst>
              </p:cNvPr>
              <p:cNvSpPr/>
              <p:nvPr/>
            </p:nvSpPr>
            <p:spPr>
              <a:xfrm>
                <a:off x="8940209" y="691301"/>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F508830-6977-7EF5-CD66-E80A67869449}"/>
                  </a:ext>
                </a:extLst>
              </p:cNvPr>
              <p:cNvSpPr/>
              <p:nvPr/>
            </p:nvSpPr>
            <p:spPr>
              <a:xfrm>
                <a:off x="8890591" y="967138"/>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48BC7FC-C5D7-7016-D9C5-1346FD4A80A3}"/>
                  </a:ext>
                </a:extLst>
              </p:cNvPr>
              <p:cNvSpPr/>
              <p:nvPr/>
            </p:nvSpPr>
            <p:spPr>
              <a:xfrm>
                <a:off x="9112987" y="886616"/>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CD7E036-3350-82C8-54A5-C0E58DAC39EF}"/>
                  </a:ext>
                </a:extLst>
              </p:cNvPr>
              <p:cNvSpPr/>
              <p:nvPr/>
            </p:nvSpPr>
            <p:spPr>
              <a:xfrm>
                <a:off x="9092609" y="582510"/>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6415D9-3F42-7E07-69F4-C4E5BEE9FEB4}"/>
                  </a:ext>
                </a:extLst>
              </p:cNvPr>
              <p:cNvSpPr/>
              <p:nvPr/>
            </p:nvSpPr>
            <p:spPr>
              <a:xfrm>
                <a:off x="8765658" y="1247530"/>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FE00520-5972-83E0-F45D-9622141CD31C}"/>
                  </a:ext>
                </a:extLst>
              </p:cNvPr>
              <p:cNvSpPr/>
              <p:nvPr/>
            </p:nvSpPr>
            <p:spPr>
              <a:xfrm>
                <a:off x="9050077" y="1151436"/>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B292EC-BBF6-5625-08B6-8B1B2A375525}"/>
                  </a:ext>
                </a:extLst>
              </p:cNvPr>
              <p:cNvSpPr/>
              <p:nvPr/>
            </p:nvSpPr>
            <p:spPr>
              <a:xfrm>
                <a:off x="8978309" y="1362291"/>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CF89CFB-91D3-13D8-3AD2-BB57AE74A4FA}"/>
                  </a:ext>
                </a:extLst>
              </p:cNvPr>
              <p:cNvSpPr/>
              <p:nvPr/>
            </p:nvSpPr>
            <p:spPr>
              <a:xfrm>
                <a:off x="9110328" y="2169291"/>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F3E1EEC-F24B-F132-17BF-B4640878A787}"/>
                  </a:ext>
                </a:extLst>
              </p:cNvPr>
              <p:cNvSpPr/>
              <p:nvPr/>
            </p:nvSpPr>
            <p:spPr>
              <a:xfrm>
                <a:off x="9110328" y="1579625"/>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BF67917-81C9-65B7-8B92-E57EAD90D7FB}"/>
                  </a:ext>
                </a:extLst>
              </p:cNvPr>
              <p:cNvSpPr/>
              <p:nvPr/>
            </p:nvSpPr>
            <p:spPr>
              <a:xfrm>
                <a:off x="8794453" y="1508028"/>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79E8A8A-46D3-31BF-6E8D-AF09941944F1}"/>
                  </a:ext>
                </a:extLst>
              </p:cNvPr>
              <p:cNvSpPr/>
              <p:nvPr/>
            </p:nvSpPr>
            <p:spPr>
              <a:xfrm>
                <a:off x="8905654" y="1729653"/>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5F9E2E9-5021-F824-F865-EEC50FB043C2}"/>
                  </a:ext>
                </a:extLst>
              </p:cNvPr>
              <p:cNvSpPr/>
              <p:nvPr/>
            </p:nvSpPr>
            <p:spPr>
              <a:xfrm>
                <a:off x="8776291" y="826489"/>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C67C3BA-F8A2-5786-0AB8-BF646775D00A}"/>
                  </a:ext>
                </a:extLst>
              </p:cNvPr>
              <p:cNvSpPr/>
              <p:nvPr/>
            </p:nvSpPr>
            <p:spPr>
              <a:xfrm>
                <a:off x="8767429" y="1903200"/>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2DD7DEA-CFB1-A0FE-4E95-6FA6A3D8D46F}"/>
                  </a:ext>
                </a:extLst>
              </p:cNvPr>
              <p:cNvSpPr/>
              <p:nvPr/>
            </p:nvSpPr>
            <p:spPr>
              <a:xfrm>
                <a:off x="9092609" y="1857555"/>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5E4D2F8-AB81-C4D1-C3D4-802219A62350}"/>
                  </a:ext>
                </a:extLst>
              </p:cNvPr>
              <p:cNvSpPr/>
              <p:nvPr/>
            </p:nvSpPr>
            <p:spPr>
              <a:xfrm>
                <a:off x="8934891" y="2063374"/>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DD36945-81CD-1535-97CF-3FD523351D0A}"/>
                  </a:ext>
                </a:extLst>
              </p:cNvPr>
              <p:cNvSpPr/>
              <p:nvPr/>
            </p:nvSpPr>
            <p:spPr>
              <a:xfrm>
                <a:off x="8767429" y="2252715"/>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562CED9-D6E9-5072-E54C-F95EDB576711}"/>
                  </a:ext>
                </a:extLst>
              </p:cNvPr>
              <p:cNvSpPr/>
              <p:nvPr/>
            </p:nvSpPr>
            <p:spPr>
              <a:xfrm>
                <a:off x="8853376" y="2447694"/>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B603220-EC24-AE21-C358-AF973022D2DA}"/>
                  </a:ext>
                </a:extLst>
              </p:cNvPr>
              <p:cNvSpPr/>
              <p:nvPr/>
            </p:nvSpPr>
            <p:spPr>
              <a:xfrm>
                <a:off x="9110328" y="2426983"/>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5AD201E-47B8-86C4-2EC0-030B03290146}"/>
                  </a:ext>
                </a:extLst>
              </p:cNvPr>
              <p:cNvSpPr/>
              <p:nvPr/>
            </p:nvSpPr>
            <p:spPr>
              <a:xfrm>
                <a:off x="8993372" y="2656788"/>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45CAF62-B6BE-8CC8-0E58-C0D6B675DF1C}"/>
                  </a:ext>
                </a:extLst>
              </p:cNvPr>
              <p:cNvSpPr/>
              <p:nvPr/>
            </p:nvSpPr>
            <p:spPr>
              <a:xfrm>
                <a:off x="9225514" y="2670299"/>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6E6AFD-4A4F-A4EE-6737-184293B1D58A}"/>
                  </a:ext>
                </a:extLst>
              </p:cNvPr>
              <p:cNvSpPr/>
              <p:nvPr/>
            </p:nvSpPr>
            <p:spPr>
              <a:xfrm>
                <a:off x="8759454" y="2740675"/>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A5EDFA6-24EE-66AC-CB3F-2CAEBF34205C}"/>
                  </a:ext>
                </a:extLst>
              </p:cNvPr>
              <p:cNvSpPr/>
              <p:nvPr/>
            </p:nvSpPr>
            <p:spPr>
              <a:xfrm>
                <a:off x="8951728" y="2907012"/>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5D381D4-2357-0E47-453B-DC0A6CB7AE0E}"/>
                  </a:ext>
                </a:extLst>
              </p:cNvPr>
              <p:cNvSpPr/>
              <p:nvPr/>
            </p:nvSpPr>
            <p:spPr>
              <a:xfrm>
                <a:off x="9180327" y="2928432"/>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2BCC8F0-4E5E-B9DF-42C9-281212E8AAF6}"/>
                  </a:ext>
                </a:extLst>
              </p:cNvPr>
              <p:cNvSpPr/>
              <p:nvPr/>
            </p:nvSpPr>
            <p:spPr>
              <a:xfrm>
                <a:off x="9066027" y="3120764"/>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159795F-FFDA-49ED-DF36-0EAAE08E18BD}"/>
                  </a:ext>
                </a:extLst>
              </p:cNvPr>
              <p:cNvSpPr/>
              <p:nvPr/>
            </p:nvSpPr>
            <p:spPr>
              <a:xfrm>
                <a:off x="8749264" y="3017122"/>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47E3A88-F099-D03E-BDD3-4EF2A3F86CFC}"/>
                  </a:ext>
                </a:extLst>
              </p:cNvPr>
              <p:cNvSpPr/>
              <p:nvPr/>
            </p:nvSpPr>
            <p:spPr>
              <a:xfrm>
                <a:off x="8834767" y="3207206"/>
                <a:ext cx="175437" cy="17879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2C34F4C5-918D-D449-E096-0D649CAD29C1}"/>
                  </a:ext>
                </a:extLst>
              </p:cNvPr>
              <p:cNvCxnSpPr>
                <a:cxnSpLocks/>
                <a:stCxn id="100" idx="6"/>
              </p:cNvCxnSpPr>
              <p:nvPr/>
            </p:nvCxnSpPr>
            <p:spPr>
              <a:xfrm>
                <a:off x="9268046" y="1946954"/>
                <a:ext cx="1030472" cy="0"/>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Arrow Connector 113">
                <a:extLst>
                  <a:ext uri="{FF2B5EF4-FFF2-40B4-BE49-F238E27FC236}">
                    <a16:creationId xmlns:a16="http://schemas.microsoft.com/office/drawing/2014/main" id="{B49A6E6E-C48C-CD9B-C286-A701393B551B}"/>
                  </a:ext>
                </a:extLst>
              </p:cNvPr>
              <p:cNvCxnSpPr>
                <a:stCxn id="100" idx="6"/>
              </p:cNvCxnSpPr>
              <p:nvPr/>
            </p:nvCxnSpPr>
            <p:spPr>
              <a:xfrm flipV="1">
                <a:off x="9268046" y="1467735"/>
                <a:ext cx="832884" cy="47921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5" name="Straight Arrow Connector 114">
                <a:extLst>
                  <a:ext uri="{FF2B5EF4-FFF2-40B4-BE49-F238E27FC236}">
                    <a16:creationId xmlns:a16="http://schemas.microsoft.com/office/drawing/2014/main" id="{A52F2E0F-1EF8-9463-4BA7-F31CAEF8D4AD}"/>
                  </a:ext>
                </a:extLst>
              </p:cNvPr>
              <p:cNvCxnSpPr>
                <a:stCxn id="100" idx="6"/>
              </p:cNvCxnSpPr>
              <p:nvPr/>
            </p:nvCxnSpPr>
            <p:spPr>
              <a:xfrm flipV="1">
                <a:off x="9268046" y="967138"/>
                <a:ext cx="129362" cy="979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Arrow: Curved Up 115">
                <a:extLst>
                  <a:ext uri="{FF2B5EF4-FFF2-40B4-BE49-F238E27FC236}">
                    <a16:creationId xmlns:a16="http://schemas.microsoft.com/office/drawing/2014/main" id="{A7EB65D0-2A58-A67C-6AAF-5E6B09B1159F}"/>
                  </a:ext>
                </a:extLst>
              </p:cNvPr>
              <p:cNvSpPr/>
              <p:nvPr/>
            </p:nvSpPr>
            <p:spPr>
              <a:xfrm rot="16924326">
                <a:off x="9756378" y="1708229"/>
                <a:ext cx="363036" cy="1360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18F14C6-E690-0356-B89A-D6DFF7C8273A}"/>
                    </a:ext>
                  </a:extLst>
                </p:cNvPr>
                <p:cNvSpPr txBox="1"/>
                <p:nvPr/>
              </p:nvSpPr>
              <p:spPr>
                <a:xfrm>
                  <a:off x="9153018" y="1579625"/>
                  <a:ext cx="3189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θ</m:t>
                        </m:r>
                      </m:oMath>
                    </m:oMathPara>
                  </a14:m>
                  <a:endParaRPr lang="en-US" dirty="0"/>
                </a:p>
              </p:txBody>
            </p:sp>
          </mc:Choice>
          <mc:Fallback xmlns="">
            <p:sp>
              <p:nvSpPr>
                <p:cNvPr id="117" name="TextBox 116">
                  <a:extLst>
                    <a:ext uri="{FF2B5EF4-FFF2-40B4-BE49-F238E27FC236}">
                      <a16:creationId xmlns:a16="http://schemas.microsoft.com/office/drawing/2014/main" id="{E18F14C6-E690-0356-B89A-D6DFF7C8273A}"/>
                    </a:ext>
                  </a:extLst>
                </p:cNvPr>
                <p:cNvSpPr txBox="1">
                  <a:spLocks noRot="1" noChangeAspect="1" noMove="1" noResize="1" noEditPoints="1" noAdjustHandles="1" noChangeArrowheads="1" noChangeShapeType="1" noTextEdit="1"/>
                </p:cNvSpPr>
                <p:nvPr/>
              </p:nvSpPr>
              <p:spPr>
                <a:xfrm>
                  <a:off x="9153018" y="1579625"/>
                  <a:ext cx="318977" cy="369332"/>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16314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202510"/>
            <a:ext cx="9457456" cy="1538853"/>
          </a:xfrm>
        </p:spPr>
        <p:txBody>
          <a:bodyPr/>
          <a:lstStyle/>
          <a:p>
            <a:r>
              <a:rPr lang="en-US" u="sng" dirty="0">
                <a:latin typeface="Arial" panose="020B0604020202020204" pitchFamily="34" charset="0"/>
                <a:cs typeface="Arial" panose="020B0604020202020204" pitchFamily="34" charset="0"/>
              </a:rPr>
              <a:t>Results – Migration Trajectory</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4" y="1467735"/>
            <a:ext cx="6442039" cy="2592987"/>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GSK treatments showed a significantly larger </a:t>
            </a:r>
            <a:r>
              <a:rPr lang="el-GR" sz="2400" dirty="0">
                <a:latin typeface="Arial" panose="020B0604020202020204" pitchFamily="34" charset="0"/>
                <a:cs typeface="Arial" panose="020B0604020202020204" pitchFamily="34" charset="0"/>
              </a:rPr>
              <a:t>θ</a:t>
            </a:r>
            <a:r>
              <a:rPr lang="en-US" sz="2400" dirty="0">
                <a:latin typeface="Arial" panose="020B0604020202020204" pitchFamily="34" charset="0"/>
                <a:cs typeface="Arial" panose="020B0604020202020204" pitchFamily="34" charset="0"/>
              </a:rPr>
              <a:t> than the control and TSA groups</a:t>
            </a:r>
          </a:p>
          <a:p>
            <a:pPr>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TSA and control groups had statistically similar </a:t>
            </a:r>
            <a:r>
              <a:rPr lang="el-GR" sz="2400" dirty="0">
                <a:latin typeface="Arial" panose="020B0604020202020204" pitchFamily="34" charset="0"/>
                <a:cs typeface="Arial" panose="020B0604020202020204" pitchFamily="34" charset="0"/>
              </a:rPr>
              <a:t>θ</a:t>
            </a:r>
            <a:r>
              <a:rPr lang="en-US" sz="2400" dirty="0">
                <a:latin typeface="Arial" panose="020B0604020202020204" pitchFamily="34" charset="0"/>
                <a:cs typeface="Arial" panose="020B0604020202020204" pitchFamily="34" charset="0"/>
              </a:rPr>
              <a:t> values</a:t>
            </a:r>
            <a:endParaRPr lang="en-US" sz="1600" dirty="0">
              <a:latin typeface="Arial" panose="020B0604020202020204" pitchFamily="34" charset="0"/>
              <a:cs typeface="Arial" panose="020B0604020202020204" pitchFamily="34" charset="0"/>
            </a:endParaRP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15</a:t>
            </a:fld>
            <a:endParaRPr lang="en-US" dirty="0">
              <a:solidFill>
                <a:schemeClr val="bg1"/>
              </a:solidFill>
            </a:endParaRPr>
          </a:p>
        </p:txBody>
      </p:sp>
      <p:graphicFrame>
        <p:nvGraphicFramePr>
          <p:cNvPr id="7" name="Table 8">
            <a:extLst>
              <a:ext uri="{FF2B5EF4-FFF2-40B4-BE49-F238E27FC236}">
                <a16:creationId xmlns:a16="http://schemas.microsoft.com/office/drawing/2014/main" id="{D80E137D-49F7-7805-569E-89A46C2EAEDB}"/>
              </a:ext>
            </a:extLst>
          </p:cNvPr>
          <p:cNvGraphicFramePr>
            <a:graphicFrameLocks noGrp="1"/>
          </p:cNvGraphicFramePr>
          <p:nvPr>
            <p:extLst>
              <p:ext uri="{D42A27DB-BD31-4B8C-83A1-F6EECF244321}">
                <p14:modId xmlns:p14="http://schemas.microsoft.com/office/powerpoint/2010/main" val="2900610776"/>
              </p:ext>
            </p:extLst>
          </p:nvPr>
        </p:nvGraphicFramePr>
        <p:xfrm>
          <a:off x="1133681" y="4351505"/>
          <a:ext cx="5777613" cy="1758063"/>
        </p:xfrm>
        <a:graphic>
          <a:graphicData uri="http://schemas.openxmlformats.org/drawingml/2006/table">
            <a:tbl>
              <a:tblPr firstRow="1" bandRow="1">
                <a:tableStyleId>{B301B821-A1FF-4177-AEE7-76D212191A09}</a:tableStyleId>
              </a:tblPr>
              <a:tblGrid>
                <a:gridCol w="1925871">
                  <a:extLst>
                    <a:ext uri="{9D8B030D-6E8A-4147-A177-3AD203B41FA5}">
                      <a16:colId xmlns:a16="http://schemas.microsoft.com/office/drawing/2014/main" val="371333221"/>
                    </a:ext>
                  </a:extLst>
                </a:gridCol>
                <a:gridCol w="1925871">
                  <a:extLst>
                    <a:ext uri="{9D8B030D-6E8A-4147-A177-3AD203B41FA5}">
                      <a16:colId xmlns:a16="http://schemas.microsoft.com/office/drawing/2014/main" val="2764353177"/>
                    </a:ext>
                  </a:extLst>
                </a:gridCol>
                <a:gridCol w="1925871">
                  <a:extLst>
                    <a:ext uri="{9D8B030D-6E8A-4147-A177-3AD203B41FA5}">
                      <a16:colId xmlns:a16="http://schemas.microsoft.com/office/drawing/2014/main" val="1301158500"/>
                    </a:ext>
                  </a:extLst>
                </a:gridCol>
              </a:tblGrid>
              <a:tr h="372661">
                <a:tc>
                  <a:txBody>
                    <a:bodyPr/>
                    <a:lstStyle/>
                    <a:p>
                      <a:pPr algn="ctr"/>
                      <a:r>
                        <a:rPr lang="en-US" dirty="0">
                          <a:latin typeface="Arial" panose="020B0604020202020204" pitchFamily="34" charset="0"/>
                          <a:cs typeface="Arial" panose="020B0604020202020204" pitchFamily="34" charset="0"/>
                        </a:rPr>
                        <a:t>Treatment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Mean Theta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853365"/>
                  </a:ext>
                </a:extLst>
              </a:tr>
              <a:tr h="372661">
                <a:tc>
                  <a:txBody>
                    <a:bodyPr/>
                    <a:lstStyle/>
                    <a:p>
                      <a:pPr algn="ctr"/>
                      <a:r>
                        <a:rPr lang="en-US" dirty="0">
                          <a:latin typeface="Arial" panose="020B0604020202020204" pitchFamily="34" charset="0"/>
                          <a:cs typeface="Arial" panose="020B0604020202020204" pitchFamily="34" charset="0"/>
                        </a:rPr>
                        <a:t>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77.5</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53.9</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062861"/>
                  </a:ext>
                </a:extLst>
              </a:tr>
              <a:tr h="372661">
                <a:tc>
                  <a:txBody>
                    <a:bodyPr/>
                    <a:lstStyle/>
                    <a:p>
                      <a:pPr algn="ctr"/>
                      <a:r>
                        <a:rPr lang="en-US" dirty="0">
                          <a:latin typeface="Arial" panose="020B0604020202020204" pitchFamily="34" charset="0"/>
                          <a:cs typeface="Arial" panose="020B0604020202020204" pitchFamily="34" charset="0"/>
                        </a:rPr>
                        <a:t>GSK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94.0</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52.9</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8569723"/>
                  </a:ext>
                </a:extLst>
              </a:tr>
              <a:tr h="372661">
                <a:tc>
                  <a:txBody>
                    <a:bodyPr/>
                    <a:lstStyle/>
                    <a:p>
                      <a:pPr algn="ctr"/>
                      <a:r>
                        <a:rPr lang="en-US" dirty="0">
                          <a:latin typeface="Arial" panose="020B0604020202020204" pitchFamily="34" charset="0"/>
                          <a:cs typeface="Arial" panose="020B0604020202020204" pitchFamily="34" charset="0"/>
                        </a:rPr>
                        <a:t>TSA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80.7</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55.8</a:t>
                      </a:r>
                      <a:r>
                        <a:rPr lang="en-US" sz="1800" kern="1200" dirty="0">
                          <a:solidFill>
                            <a:schemeClr val="dk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9906278"/>
                  </a:ext>
                </a:extLst>
              </a:tr>
            </a:tbl>
          </a:graphicData>
        </a:graphic>
      </p:graphicFrame>
      <p:graphicFrame>
        <p:nvGraphicFramePr>
          <p:cNvPr id="54" name="Chart 53">
            <a:extLst>
              <a:ext uri="{FF2B5EF4-FFF2-40B4-BE49-F238E27FC236}">
                <a16:creationId xmlns:a16="http://schemas.microsoft.com/office/drawing/2014/main" id="{7D867FDD-A974-E951-565A-0A78132C902B}"/>
              </a:ext>
            </a:extLst>
          </p:cNvPr>
          <p:cNvGraphicFramePr>
            <a:graphicFrameLocks/>
          </p:cNvGraphicFramePr>
          <p:nvPr>
            <p:extLst>
              <p:ext uri="{D42A27DB-BD31-4B8C-83A1-F6EECF244321}">
                <p14:modId xmlns:p14="http://schemas.microsoft.com/office/powerpoint/2010/main" val="3483592445"/>
              </p:ext>
            </p:extLst>
          </p:nvPr>
        </p:nvGraphicFramePr>
        <p:xfrm>
          <a:off x="7076449" y="1567321"/>
          <a:ext cx="4561367" cy="4440073"/>
        </p:xfrm>
        <a:graphic>
          <a:graphicData uri="http://schemas.openxmlformats.org/drawingml/2006/chart">
            <c:chart xmlns:c="http://schemas.openxmlformats.org/drawingml/2006/chart" xmlns:r="http://schemas.openxmlformats.org/officeDocument/2006/relationships" r:id="rId3"/>
          </a:graphicData>
        </a:graphic>
      </p:graphicFrame>
      <p:sp>
        <p:nvSpPr>
          <p:cNvPr id="55" name="TextBox 54">
            <a:extLst>
              <a:ext uri="{FF2B5EF4-FFF2-40B4-BE49-F238E27FC236}">
                <a16:creationId xmlns:a16="http://schemas.microsoft.com/office/drawing/2014/main" id="{27A12963-B259-9730-02E4-9AAC1E6CB3E5}"/>
              </a:ext>
            </a:extLst>
          </p:cNvPr>
          <p:cNvSpPr txBox="1"/>
          <p:nvPr/>
        </p:nvSpPr>
        <p:spPr>
          <a:xfrm>
            <a:off x="9461623" y="2235537"/>
            <a:ext cx="399396"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8491527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457200"/>
            <a:ext cx="7111889" cy="879143"/>
          </a:xfrm>
        </p:spPr>
        <p:txBody>
          <a:bodyPr/>
          <a:lstStyle/>
          <a:p>
            <a:r>
              <a:rPr lang="en-US" u="sng" dirty="0">
                <a:latin typeface="Arial" panose="020B0604020202020204" pitchFamily="34" charset="0"/>
                <a:cs typeface="Arial" panose="020B0604020202020204" pitchFamily="34" charset="0"/>
              </a:rPr>
              <a:t>Results – Actin Structure</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467735"/>
            <a:ext cx="2939866" cy="3238292"/>
          </a:xfrm>
        </p:spPr>
        <p:txBody>
          <a:bodyPr/>
          <a:lstStyle/>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Actin network – engine of motility</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Are the treatments having an effect on the actin structure?</a:t>
            </a:r>
          </a:p>
          <a:p>
            <a:pPr lvl="1">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All exhibited the fibrous F-actin</a:t>
            </a:r>
            <a:endParaRPr lang="en-US" sz="1200"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sz="1200" dirty="0">
              <a:latin typeface="Arial" panose="020B0604020202020204" pitchFamily="34" charset="0"/>
              <a:cs typeface="Arial" panose="020B0604020202020204" pitchFamily="34" charset="0"/>
            </a:endParaRP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16</a:t>
            </a:fld>
            <a:endParaRPr lang="en-US" dirty="0">
              <a:solidFill>
                <a:schemeClr val="bg1"/>
              </a:solidFill>
            </a:endParaRPr>
          </a:p>
        </p:txBody>
      </p:sp>
      <p:grpSp>
        <p:nvGrpSpPr>
          <p:cNvPr id="44" name="Group 43">
            <a:extLst>
              <a:ext uri="{FF2B5EF4-FFF2-40B4-BE49-F238E27FC236}">
                <a16:creationId xmlns:a16="http://schemas.microsoft.com/office/drawing/2014/main" id="{0A6B619D-B2E9-5B26-A4B2-B7AE982D308E}"/>
              </a:ext>
            </a:extLst>
          </p:cNvPr>
          <p:cNvGrpSpPr/>
          <p:nvPr/>
        </p:nvGrpSpPr>
        <p:grpSpPr>
          <a:xfrm>
            <a:off x="3669048" y="1283181"/>
            <a:ext cx="8415336" cy="4909004"/>
            <a:chOff x="242292" y="296141"/>
            <a:chExt cx="10385366" cy="6071480"/>
          </a:xfrm>
        </p:grpSpPr>
        <p:pic>
          <p:nvPicPr>
            <p:cNvPr id="45" name="Picture 44" descr="A picture containing light&#10;&#10;Description automatically generated">
              <a:extLst>
                <a:ext uri="{FF2B5EF4-FFF2-40B4-BE49-F238E27FC236}">
                  <a16:creationId xmlns:a16="http://schemas.microsoft.com/office/drawing/2014/main" id="{3183C225-034A-7A22-3C4D-9FC610C48134}"/>
                </a:ext>
              </a:extLst>
            </p:cNvPr>
            <p:cNvPicPr>
              <a:picLocks noChangeAspect="1"/>
            </p:cNvPicPr>
            <p:nvPr/>
          </p:nvPicPr>
          <p:blipFill rotWithShape="1">
            <a:blip r:embed="rId3">
              <a:extLst>
                <a:ext uri="{28A0092B-C50C-407E-A947-70E740481C1C}">
                  <a14:useLocalDpi xmlns:a14="http://schemas.microsoft.com/office/drawing/2010/main" val="0"/>
                </a:ext>
              </a:extLst>
            </a:blip>
            <a:srcRect l="23363" t="40991" r="1" b="1"/>
            <a:stretch/>
          </p:blipFill>
          <p:spPr>
            <a:xfrm>
              <a:off x="768927" y="2348347"/>
              <a:ext cx="4891876" cy="1967068"/>
            </a:xfrm>
            <a:prstGeom prst="rect">
              <a:avLst/>
            </a:prstGeom>
          </p:spPr>
        </p:pic>
        <p:pic>
          <p:nvPicPr>
            <p:cNvPr id="46" name="Picture 45" descr="Background pattern&#10;&#10;Description automatically generated">
              <a:extLst>
                <a:ext uri="{FF2B5EF4-FFF2-40B4-BE49-F238E27FC236}">
                  <a16:creationId xmlns:a16="http://schemas.microsoft.com/office/drawing/2014/main" id="{77EA3F12-9995-534D-358C-528B758A1BE6}"/>
                </a:ext>
              </a:extLst>
            </p:cNvPr>
            <p:cNvPicPr>
              <a:picLocks noChangeAspect="1"/>
            </p:cNvPicPr>
            <p:nvPr/>
          </p:nvPicPr>
          <p:blipFill rotWithShape="1">
            <a:blip r:embed="rId4">
              <a:extLst>
                <a:ext uri="{28A0092B-C50C-407E-A947-70E740481C1C}">
                  <a14:useLocalDpi xmlns:a14="http://schemas.microsoft.com/office/drawing/2010/main" val="0"/>
                </a:ext>
              </a:extLst>
            </a:blip>
            <a:srcRect l="34431" t="49533"/>
            <a:stretch/>
          </p:blipFill>
          <p:spPr>
            <a:xfrm>
              <a:off x="768927" y="4400553"/>
              <a:ext cx="4891876" cy="1967068"/>
            </a:xfrm>
            <a:prstGeom prst="rect">
              <a:avLst/>
            </a:prstGeom>
          </p:spPr>
        </p:pic>
        <p:pic>
          <p:nvPicPr>
            <p:cNvPr id="47" name="Picture 46" descr="A close up of a leaf&#10;&#10;Description automatically generated with low confidence">
              <a:extLst>
                <a:ext uri="{FF2B5EF4-FFF2-40B4-BE49-F238E27FC236}">
                  <a16:creationId xmlns:a16="http://schemas.microsoft.com/office/drawing/2014/main" id="{21B9022C-2B05-274D-284B-86FD2D360E6D}"/>
                </a:ext>
              </a:extLst>
            </p:cNvPr>
            <p:cNvPicPr>
              <a:picLocks noChangeAspect="1"/>
            </p:cNvPicPr>
            <p:nvPr/>
          </p:nvPicPr>
          <p:blipFill rotWithShape="1">
            <a:blip r:embed="rId5">
              <a:extLst>
                <a:ext uri="{28A0092B-C50C-407E-A947-70E740481C1C}">
                  <a14:useLocalDpi xmlns:a14="http://schemas.microsoft.com/office/drawing/2010/main" val="0"/>
                </a:ext>
              </a:extLst>
            </a:blip>
            <a:srcRect l="35581" t="50418" b="1"/>
            <a:stretch/>
          </p:blipFill>
          <p:spPr>
            <a:xfrm>
              <a:off x="768927" y="296141"/>
              <a:ext cx="4891876" cy="1967068"/>
            </a:xfrm>
            <a:prstGeom prst="rect">
              <a:avLst/>
            </a:prstGeom>
          </p:spPr>
        </p:pic>
        <p:pic>
          <p:nvPicPr>
            <p:cNvPr id="48" name="Picture 47">
              <a:extLst>
                <a:ext uri="{FF2B5EF4-FFF2-40B4-BE49-F238E27FC236}">
                  <a16:creationId xmlns:a16="http://schemas.microsoft.com/office/drawing/2014/main" id="{F1E54020-176B-8311-36C5-010A28296C50}"/>
                </a:ext>
              </a:extLst>
            </p:cNvPr>
            <p:cNvPicPr>
              <a:picLocks noChangeAspect="1"/>
            </p:cNvPicPr>
            <p:nvPr/>
          </p:nvPicPr>
          <p:blipFill rotWithShape="1">
            <a:blip r:embed="rId6">
              <a:extLst>
                <a:ext uri="{28A0092B-C50C-407E-A947-70E740481C1C}">
                  <a14:useLocalDpi xmlns:a14="http://schemas.microsoft.com/office/drawing/2010/main" val="0"/>
                </a:ext>
              </a:extLst>
            </a:blip>
            <a:srcRect l="35813" t="50596"/>
            <a:stretch/>
          </p:blipFill>
          <p:spPr>
            <a:xfrm>
              <a:off x="5735781" y="296141"/>
              <a:ext cx="4891876" cy="1967068"/>
            </a:xfrm>
            <a:prstGeom prst="rect">
              <a:avLst/>
            </a:prstGeom>
          </p:spPr>
        </p:pic>
        <p:pic>
          <p:nvPicPr>
            <p:cNvPr id="49" name="Picture 48" descr="A picture containing blur&#10;&#10;Description automatically generated">
              <a:extLst>
                <a:ext uri="{FF2B5EF4-FFF2-40B4-BE49-F238E27FC236}">
                  <a16:creationId xmlns:a16="http://schemas.microsoft.com/office/drawing/2014/main" id="{3B8F0350-5C26-D729-38CB-EE3D0F3010D1}"/>
                </a:ext>
              </a:extLst>
            </p:cNvPr>
            <p:cNvPicPr>
              <a:picLocks noChangeAspect="1"/>
            </p:cNvPicPr>
            <p:nvPr/>
          </p:nvPicPr>
          <p:blipFill rotWithShape="1">
            <a:blip r:embed="rId7">
              <a:extLst>
                <a:ext uri="{28A0092B-C50C-407E-A947-70E740481C1C}">
                  <a14:useLocalDpi xmlns:a14="http://schemas.microsoft.com/office/drawing/2010/main" val="0"/>
                </a:ext>
              </a:extLst>
            </a:blip>
            <a:srcRect l="23443" t="41054"/>
            <a:stretch/>
          </p:blipFill>
          <p:spPr>
            <a:xfrm>
              <a:off x="5735781" y="2348347"/>
              <a:ext cx="4891876" cy="1967068"/>
            </a:xfrm>
            <a:prstGeom prst="rect">
              <a:avLst/>
            </a:prstGeom>
          </p:spPr>
        </p:pic>
        <p:pic>
          <p:nvPicPr>
            <p:cNvPr id="50" name="Picture 49">
              <a:extLst>
                <a:ext uri="{FF2B5EF4-FFF2-40B4-BE49-F238E27FC236}">
                  <a16:creationId xmlns:a16="http://schemas.microsoft.com/office/drawing/2014/main" id="{A1746A7C-D55B-4093-2D77-392D6AE7255A}"/>
                </a:ext>
              </a:extLst>
            </p:cNvPr>
            <p:cNvPicPr>
              <a:picLocks noChangeAspect="1"/>
            </p:cNvPicPr>
            <p:nvPr/>
          </p:nvPicPr>
          <p:blipFill rotWithShape="1">
            <a:blip r:embed="rId8">
              <a:extLst>
                <a:ext uri="{28A0092B-C50C-407E-A947-70E740481C1C}">
                  <a14:useLocalDpi xmlns:a14="http://schemas.microsoft.com/office/drawing/2010/main" val="0"/>
                </a:ext>
              </a:extLst>
            </a:blip>
            <a:srcRect l="34300" t="49432"/>
            <a:stretch/>
          </p:blipFill>
          <p:spPr>
            <a:xfrm>
              <a:off x="5735781" y="4400553"/>
              <a:ext cx="4891877" cy="1967068"/>
            </a:xfrm>
            <a:prstGeom prst="rect">
              <a:avLst/>
            </a:prstGeom>
          </p:spPr>
        </p:pic>
        <p:sp>
          <p:nvSpPr>
            <p:cNvPr id="51" name="TextBox 50">
              <a:extLst>
                <a:ext uri="{FF2B5EF4-FFF2-40B4-BE49-F238E27FC236}">
                  <a16:creationId xmlns:a16="http://schemas.microsoft.com/office/drawing/2014/main" id="{38D07E5A-F1C2-55CB-4EE5-18050449A169}"/>
                </a:ext>
              </a:extLst>
            </p:cNvPr>
            <p:cNvSpPr txBox="1"/>
            <p:nvPr/>
          </p:nvSpPr>
          <p:spPr>
            <a:xfrm rot="16200000">
              <a:off x="-180177" y="1051779"/>
              <a:ext cx="1300734" cy="455793"/>
            </a:xfrm>
            <a:prstGeom prst="rect">
              <a:avLst/>
            </a:prstGeom>
            <a:noFill/>
            <a:ln>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Control</a:t>
              </a:r>
            </a:p>
          </p:txBody>
        </p:sp>
        <p:sp>
          <p:nvSpPr>
            <p:cNvPr id="52" name="TextBox 51">
              <a:extLst>
                <a:ext uri="{FF2B5EF4-FFF2-40B4-BE49-F238E27FC236}">
                  <a16:creationId xmlns:a16="http://schemas.microsoft.com/office/drawing/2014/main" id="{4A0AD652-8465-B446-31B0-265865A3B42C}"/>
                </a:ext>
              </a:extLst>
            </p:cNvPr>
            <p:cNvSpPr txBox="1"/>
            <p:nvPr/>
          </p:nvSpPr>
          <p:spPr>
            <a:xfrm rot="16200000">
              <a:off x="-180178" y="5156192"/>
              <a:ext cx="1300734" cy="455793"/>
            </a:xfrm>
            <a:prstGeom prst="rect">
              <a:avLst/>
            </a:prstGeom>
            <a:noFill/>
            <a:ln>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TSA</a:t>
              </a:r>
            </a:p>
          </p:txBody>
        </p:sp>
        <p:sp>
          <p:nvSpPr>
            <p:cNvPr id="53" name="TextBox 52">
              <a:extLst>
                <a:ext uri="{FF2B5EF4-FFF2-40B4-BE49-F238E27FC236}">
                  <a16:creationId xmlns:a16="http://schemas.microsoft.com/office/drawing/2014/main" id="{7AC083AC-D84B-1778-80E2-185781E924B5}"/>
                </a:ext>
              </a:extLst>
            </p:cNvPr>
            <p:cNvSpPr txBox="1"/>
            <p:nvPr/>
          </p:nvSpPr>
          <p:spPr>
            <a:xfrm rot="16200000">
              <a:off x="-180177" y="3066022"/>
              <a:ext cx="1300734" cy="455793"/>
            </a:xfrm>
            <a:prstGeom prst="rect">
              <a:avLst/>
            </a:prstGeom>
            <a:noFill/>
            <a:ln>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GSK</a:t>
              </a:r>
            </a:p>
          </p:txBody>
        </p:sp>
        <p:sp>
          <p:nvSpPr>
            <p:cNvPr id="54" name="Rectangle 53">
              <a:extLst>
                <a:ext uri="{FF2B5EF4-FFF2-40B4-BE49-F238E27FC236}">
                  <a16:creationId xmlns:a16="http://schemas.microsoft.com/office/drawing/2014/main" id="{CB892973-AC90-7DA3-3BC9-EDFB1D73C5B9}"/>
                </a:ext>
              </a:extLst>
            </p:cNvPr>
            <p:cNvSpPr/>
            <p:nvPr/>
          </p:nvSpPr>
          <p:spPr>
            <a:xfrm>
              <a:off x="4405745" y="1930043"/>
              <a:ext cx="1039091" cy="142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BF178BA-8315-1F50-10D3-18456C8505C2}"/>
                </a:ext>
              </a:extLst>
            </p:cNvPr>
            <p:cNvSpPr/>
            <p:nvPr/>
          </p:nvSpPr>
          <p:spPr>
            <a:xfrm>
              <a:off x="9389917" y="1930042"/>
              <a:ext cx="1039091" cy="142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84AB79E-049E-C6DE-C2C4-F1398A6FA892}"/>
                </a:ext>
              </a:extLst>
            </p:cNvPr>
            <p:cNvSpPr/>
            <p:nvPr/>
          </p:nvSpPr>
          <p:spPr>
            <a:xfrm>
              <a:off x="4405745" y="4042068"/>
              <a:ext cx="1039091" cy="11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D38002A-BD47-E8BF-9903-D24278AC5D5D}"/>
                </a:ext>
              </a:extLst>
            </p:cNvPr>
            <p:cNvSpPr/>
            <p:nvPr/>
          </p:nvSpPr>
          <p:spPr>
            <a:xfrm>
              <a:off x="9384719" y="4042068"/>
              <a:ext cx="1039091" cy="11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B5AD250-D81C-BF47-1553-3CB3BF97F118}"/>
                </a:ext>
              </a:extLst>
            </p:cNvPr>
            <p:cNvSpPr/>
            <p:nvPr/>
          </p:nvSpPr>
          <p:spPr>
            <a:xfrm>
              <a:off x="4405745" y="6047511"/>
              <a:ext cx="997528" cy="14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ECC871-8503-101C-B75E-F5551E70E24F}"/>
                </a:ext>
              </a:extLst>
            </p:cNvPr>
            <p:cNvSpPr/>
            <p:nvPr/>
          </p:nvSpPr>
          <p:spPr>
            <a:xfrm>
              <a:off x="9426282" y="6044328"/>
              <a:ext cx="997528" cy="14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8536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285754"/>
            <a:ext cx="7111889" cy="879143"/>
          </a:xfrm>
        </p:spPr>
        <p:txBody>
          <a:bodyPr/>
          <a:lstStyle/>
          <a:p>
            <a:r>
              <a:rPr lang="en-US" u="sng" dirty="0">
                <a:latin typeface="Arial" panose="020B0604020202020204" pitchFamily="34" charset="0"/>
                <a:cs typeface="Arial" panose="020B0604020202020204" pitchFamily="34" charset="0"/>
              </a:rPr>
              <a:t>Recap</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012838"/>
            <a:ext cx="11125680" cy="5395806"/>
          </a:xfrm>
        </p:spPr>
        <p:txBody>
          <a:bodyPr/>
          <a:lstStyle/>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Scratch wound assay was validated with </a:t>
            </a:r>
            <a:r>
              <a:rPr lang="el-GR" sz="2000" dirty="0">
                <a:latin typeface="Arial" panose="020B0604020202020204" pitchFamily="34" charset="0"/>
                <a:cs typeface="Arial" panose="020B0604020202020204" pitchFamily="34" charset="0"/>
              </a:rPr>
              <a:t>20μ</a:t>
            </a:r>
            <a:r>
              <a:rPr lang="en-US" sz="2000" dirty="0">
                <a:latin typeface="Arial" panose="020B0604020202020204" pitchFamily="34" charset="0"/>
                <a:cs typeface="Arial" panose="020B0604020202020204" pitchFamily="34" charset="0"/>
              </a:rPr>
              <a:t>M Y27632 – myosin contraction inhibitor</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TSA and GSK treatments showed a decrease in wound closure percentage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Evidence that nuclear softening and chromatin condensing both decrease the wound healing response</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TSA treated cells exhibited a reduction in migration speed and distance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A more drastic decrease for these parameters was seen with the GSK treatment</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Evidence that while nuclear stiffness and chromatin both affect migration, chromatin structure may play a larger role</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GSK migration trajectory angles are larger than the TSA and control groups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TSA and control groups exhibited statistically similar values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Evidence that changes in the chromatin structure by GSK disrupts the ability of cells to follow collective migration gradients</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No difference in actin structure was seen from a qualitative perspective between groups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Evidence that condensed chromatin structure is limiting the cell migration through a different manner exclusive to the nucleus</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17</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59909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a:xfrm>
            <a:off x="554185" y="457200"/>
            <a:ext cx="7111889" cy="879143"/>
          </a:xfrm>
        </p:spPr>
        <p:txBody>
          <a:bodyPr/>
          <a:lstStyle/>
          <a:p>
            <a:r>
              <a:rPr lang="en-US" u="sng" dirty="0">
                <a:latin typeface="Arial" panose="020B0604020202020204" pitchFamily="34" charset="0"/>
                <a:cs typeface="Arial" panose="020B0604020202020204" pitchFamily="34" charset="0"/>
              </a:rPr>
              <a:t>Final Remarks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340144"/>
            <a:ext cx="4996010" cy="4843860"/>
          </a:xfrm>
        </p:spPr>
        <p:txBody>
          <a:body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Strain mapping and predictive model creation was too ambitious for the timeline provided in MECH 498</a:t>
            </a:r>
          </a:p>
          <a:p>
            <a:pPr>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Future studies: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Currently planned for this to provide a new direction for Dr. Ghosh’s lab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Targeting mechanisms studied here in reverse for aged fibroblasts to try and increase their wound healing</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Further adaptation of this study to include other cell types </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Work won 2</a:t>
            </a:r>
            <a:r>
              <a:rPr lang="en-US" sz="1600" baseline="30000" dirty="0">
                <a:latin typeface="Arial" panose="020B0604020202020204" pitchFamily="34" charset="0"/>
                <a:cs typeface="Arial" panose="020B0604020202020204" pitchFamily="34" charset="0"/>
              </a:rPr>
              <a:t>nd</a:t>
            </a:r>
            <a:r>
              <a:rPr lang="en-US" sz="1600" dirty="0">
                <a:latin typeface="Arial" panose="020B0604020202020204" pitchFamily="34" charset="0"/>
                <a:cs typeface="Arial" panose="020B0604020202020204" pitchFamily="34" charset="0"/>
              </a:rPr>
              <a:t> place at E-Days and plan to write first author manuscript on this </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18</a:t>
            </a:fld>
            <a:endParaRPr lang="en-US" dirty="0">
              <a:solidFill>
                <a:schemeClr val="bg1"/>
              </a:solidFill>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57DF4F08-F72C-DCE8-033C-5E7345CDCD4E}"/>
              </a:ext>
            </a:extLst>
          </p:cNvPr>
          <p:cNvGraphicFramePr>
            <a:graphicFrameLocks noGrp="1"/>
          </p:cNvGraphicFramePr>
          <p:nvPr>
            <p:extLst>
              <p:ext uri="{D42A27DB-BD31-4B8C-83A1-F6EECF244321}">
                <p14:modId xmlns:p14="http://schemas.microsoft.com/office/powerpoint/2010/main" val="1230280349"/>
              </p:ext>
            </p:extLst>
          </p:nvPr>
        </p:nvGraphicFramePr>
        <p:xfrm>
          <a:off x="5704367" y="574157"/>
          <a:ext cx="6182835" cy="2631780"/>
        </p:xfrm>
        <a:graphic>
          <a:graphicData uri="http://schemas.openxmlformats.org/drawingml/2006/table">
            <a:tbl>
              <a:tblPr firstRow="1" firstCol="1" bandRow="1"/>
              <a:tblGrid>
                <a:gridCol w="2734333">
                  <a:extLst>
                    <a:ext uri="{9D8B030D-6E8A-4147-A177-3AD203B41FA5}">
                      <a16:colId xmlns:a16="http://schemas.microsoft.com/office/drawing/2014/main" val="687192729"/>
                    </a:ext>
                  </a:extLst>
                </a:gridCol>
                <a:gridCol w="892709">
                  <a:extLst>
                    <a:ext uri="{9D8B030D-6E8A-4147-A177-3AD203B41FA5}">
                      <a16:colId xmlns:a16="http://schemas.microsoft.com/office/drawing/2014/main" val="263186627"/>
                    </a:ext>
                  </a:extLst>
                </a:gridCol>
                <a:gridCol w="707555">
                  <a:extLst>
                    <a:ext uri="{9D8B030D-6E8A-4147-A177-3AD203B41FA5}">
                      <a16:colId xmlns:a16="http://schemas.microsoft.com/office/drawing/2014/main" val="1253709250"/>
                    </a:ext>
                  </a:extLst>
                </a:gridCol>
                <a:gridCol w="780294">
                  <a:extLst>
                    <a:ext uri="{9D8B030D-6E8A-4147-A177-3AD203B41FA5}">
                      <a16:colId xmlns:a16="http://schemas.microsoft.com/office/drawing/2014/main" val="2220687907"/>
                    </a:ext>
                  </a:extLst>
                </a:gridCol>
                <a:gridCol w="595139">
                  <a:extLst>
                    <a:ext uri="{9D8B030D-6E8A-4147-A177-3AD203B41FA5}">
                      <a16:colId xmlns:a16="http://schemas.microsoft.com/office/drawing/2014/main" val="1767681542"/>
                    </a:ext>
                  </a:extLst>
                </a:gridCol>
                <a:gridCol w="472805">
                  <a:extLst>
                    <a:ext uri="{9D8B030D-6E8A-4147-A177-3AD203B41FA5}">
                      <a16:colId xmlns:a16="http://schemas.microsoft.com/office/drawing/2014/main" val="632370853"/>
                    </a:ext>
                  </a:extLst>
                </a:gridCol>
              </a:tblGrid>
              <a:tr h="65444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400" b="1" u="none" dirty="0">
                          <a:effectLst/>
                        </a:rPr>
                        <a:t>Initial GANTT Chart</a:t>
                      </a:r>
                      <a:endParaRPr lang="en-US" sz="14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December</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January</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February</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March</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April</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extLst>
                  <a:ext uri="{0D108BD9-81ED-4DB2-BD59-A6C34878D82A}">
                    <a16:rowId xmlns:a16="http://schemas.microsoft.com/office/drawing/2014/main" val="4211299856"/>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1 – Aim 1 Validation </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kern="1200" dirty="0">
                          <a:solidFill>
                            <a:schemeClr val="dk1"/>
                          </a:solidFill>
                          <a:effectLst/>
                          <a:latin typeface="Arial"/>
                          <a:ea typeface="+mn-ea"/>
                          <a:cs typeface="+mn-cs"/>
                        </a:rPr>
                        <a:t> </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kern="1200" dirty="0">
                          <a:solidFill>
                            <a:schemeClr val="dk1"/>
                          </a:solidFill>
                          <a:effectLst/>
                          <a:latin typeface="Arial"/>
                          <a:ea typeface="+mn-ea"/>
                          <a:cs typeface="+mn-cs"/>
                        </a:rPr>
                        <a:t> </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extLst>
                  <a:ext uri="{0D108BD9-81ED-4DB2-BD59-A6C34878D82A}">
                    <a16:rowId xmlns:a16="http://schemas.microsoft.com/office/drawing/2014/main" val="1236012694"/>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2 – Aim 1 Baseline</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kern="1200" dirty="0">
                          <a:solidFill>
                            <a:schemeClr val="dk1"/>
                          </a:solidFill>
                          <a:effectLst/>
                          <a:latin typeface="Arial"/>
                          <a:ea typeface="+mn-ea"/>
                          <a:cs typeface="+mn-cs"/>
                        </a:rPr>
                        <a:t> </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kern="1200" dirty="0">
                          <a:solidFill>
                            <a:schemeClr val="dk1"/>
                          </a:solidFill>
                          <a:effectLst/>
                          <a:latin typeface="Arial"/>
                          <a:ea typeface="+mn-ea"/>
                          <a:cs typeface="+mn-cs"/>
                        </a:rPr>
                        <a:t> </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extLst>
                  <a:ext uri="{0D108BD9-81ED-4DB2-BD59-A6C34878D82A}">
                    <a16:rowId xmlns:a16="http://schemas.microsoft.com/office/drawing/2014/main" val="294602822"/>
                  </a:ext>
                </a:extLst>
              </a:tr>
              <a:tr h="337777">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3 – Aim 2 Data Collection &amp; Analysis</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extLst>
                  <a:ext uri="{0D108BD9-81ED-4DB2-BD59-A6C34878D82A}">
                    <a16:rowId xmlns:a16="http://schemas.microsoft.com/office/drawing/2014/main" val="3170141922"/>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4 – Aim 3 Experiment Replication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extLst>
                  <a:ext uri="{0D108BD9-81ED-4DB2-BD59-A6C34878D82A}">
                    <a16:rowId xmlns:a16="http://schemas.microsoft.com/office/drawing/2014/main" val="2100527725"/>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5 – Aim 3 Strain Mapping</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extLst>
                  <a:ext uri="{0D108BD9-81ED-4DB2-BD59-A6C34878D82A}">
                    <a16:rowId xmlns:a16="http://schemas.microsoft.com/office/drawing/2014/main" val="1289928077"/>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6 – E-days Preparation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extLst>
                  <a:ext uri="{0D108BD9-81ED-4DB2-BD59-A6C34878D82A}">
                    <a16:rowId xmlns:a16="http://schemas.microsoft.com/office/drawing/2014/main" val="1401322641"/>
                  </a:ext>
                </a:extLst>
              </a:tr>
            </a:tbl>
          </a:graphicData>
        </a:graphic>
      </p:graphicFrame>
      <p:graphicFrame>
        <p:nvGraphicFramePr>
          <p:cNvPr id="13" name="Table 12">
            <a:extLst>
              <a:ext uri="{FF2B5EF4-FFF2-40B4-BE49-F238E27FC236}">
                <a16:creationId xmlns:a16="http://schemas.microsoft.com/office/drawing/2014/main" id="{04859A4D-3C04-C31C-3094-2691E00D21CE}"/>
              </a:ext>
            </a:extLst>
          </p:cNvPr>
          <p:cNvGraphicFramePr>
            <a:graphicFrameLocks noGrp="1"/>
          </p:cNvGraphicFramePr>
          <p:nvPr>
            <p:extLst>
              <p:ext uri="{D42A27DB-BD31-4B8C-83A1-F6EECF244321}">
                <p14:modId xmlns:p14="http://schemas.microsoft.com/office/powerpoint/2010/main" val="2469026453"/>
              </p:ext>
            </p:extLst>
          </p:nvPr>
        </p:nvGraphicFramePr>
        <p:xfrm>
          <a:off x="5704366" y="3365204"/>
          <a:ext cx="6182835" cy="2631780"/>
        </p:xfrm>
        <a:graphic>
          <a:graphicData uri="http://schemas.openxmlformats.org/drawingml/2006/table">
            <a:tbl>
              <a:tblPr firstRow="1" firstCol="1" bandRow="1"/>
              <a:tblGrid>
                <a:gridCol w="2734333">
                  <a:extLst>
                    <a:ext uri="{9D8B030D-6E8A-4147-A177-3AD203B41FA5}">
                      <a16:colId xmlns:a16="http://schemas.microsoft.com/office/drawing/2014/main" val="687192729"/>
                    </a:ext>
                  </a:extLst>
                </a:gridCol>
                <a:gridCol w="892709">
                  <a:extLst>
                    <a:ext uri="{9D8B030D-6E8A-4147-A177-3AD203B41FA5}">
                      <a16:colId xmlns:a16="http://schemas.microsoft.com/office/drawing/2014/main" val="263186627"/>
                    </a:ext>
                  </a:extLst>
                </a:gridCol>
                <a:gridCol w="707555">
                  <a:extLst>
                    <a:ext uri="{9D8B030D-6E8A-4147-A177-3AD203B41FA5}">
                      <a16:colId xmlns:a16="http://schemas.microsoft.com/office/drawing/2014/main" val="1253709250"/>
                    </a:ext>
                  </a:extLst>
                </a:gridCol>
                <a:gridCol w="780294">
                  <a:extLst>
                    <a:ext uri="{9D8B030D-6E8A-4147-A177-3AD203B41FA5}">
                      <a16:colId xmlns:a16="http://schemas.microsoft.com/office/drawing/2014/main" val="2220687907"/>
                    </a:ext>
                  </a:extLst>
                </a:gridCol>
                <a:gridCol w="595139">
                  <a:extLst>
                    <a:ext uri="{9D8B030D-6E8A-4147-A177-3AD203B41FA5}">
                      <a16:colId xmlns:a16="http://schemas.microsoft.com/office/drawing/2014/main" val="1767681542"/>
                    </a:ext>
                  </a:extLst>
                </a:gridCol>
                <a:gridCol w="472805">
                  <a:extLst>
                    <a:ext uri="{9D8B030D-6E8A-4147-A177-3AD203B41FA5}">
                      <a16:colId xmlns:a16="http://schemas.microsoft.com/office/drawing/2014/main" val="632370853"/>
                    </a:ext>
                  </a:extLst>
                </a:gridCol>
              </a:tblGrid>
              <a:tr h="65444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400" b="1" u="none" dirty="0">
                          <a:effectLst/>
                        </a:rPr>
                        <a:t>Overall GANTT Chart</a:t>
                      </a:r>
                      <a:endParaRPr lang="en-US" sz="14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December</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January</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February</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March</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100" dirty="0">
                          <a:effectLst/>
                        </a:rPr>
                        <a:t>April</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D2B"/>
                    </a:solidFill>
                  </a:tcPr>
                </a:tc>
                <a:extLst>
                  <a:ext uri="{0D108BD9-81ED-4DB2-BD59-A6C34878D82A}">
                    <a16:rowId xmlns:a16="http://schemas.microsoft.com/office/drawing/2014/main" val="4211299856"/>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1 – Aim 1 Validation </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extLst>
                  <a:ext uri="{0D108BD9-81ED-4DB2-BD59-A6C34878D82A}">
                    <a16:rowId xmlns:a16="http://schemas.microsoft.com/office/drawing/2014/main" val="1236012694"/>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2 – Aim 1 Baseline</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5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extLst>
                  <a:ext uri="{0D108BD9-81ED-4DB2-BD59-A6C34878D82A}">
                    <a16:rowId xmlns:a16="http://schemas.microsoft.com/office/drawing/2014/main" val="294602822"/>
                  </a:ext>
                </a:extLst>
              </a:tr>
              <a:tr h="337777">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3 – Aim 2 Data Collection &amp; Analysis</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extLst>
                  <a:ext uri="{0D108BD9-81ED-4DB2-BD59-A6C34878D82A}">
                    <a16:rowId xmlns:a16="http://schemas.microsoft.com/office/drawing/2014/main" val="3170141922"/>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4 – Aim 3 Modeling Research</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extLst>
                  <a:ext uri="{0D108BD9-81ED-4DB2-BD59-A6C34878D82A}">
                    <a16:rowId xmlns:a16="http://schemas.microsoft.com/office/drawing/2014/main" val="2100527725"/>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5 – Aim 3 Model Creation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5E8C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5E8CF"/>
                    </a:solidFill>
                  </a:tcPr>
                </a:tc>
                <a:extLst>
                  <a:ext uri="{0D108BD9-81ED-4DB2-BD59-A6C34878D82A}">
                    <a16:rowId xmlns:a16="http://schemas.microsoft.com/office/drawing/2014/main" val="1289928077"/>
                  </a:ext>
                </a:extLst>
              </a:tr>
              <a:tr h="3279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nSpc>
                          <a:spcPct val="150000"/>
                        </a:lnSpc>
                        <a:spcBef>
                          <a:spcPts val="0"/>
                        </a:spcBef>
                        <a:spcAft>
                          <a:spcPts val="0"/>
                        </a:spcAft>
                      </a:pPr>
                      <a:r>
                        <a:rPr lang="en-US" sz="1100" dirty="0">
                          <a:effectLst/>
                        </a:rPr>
                        <a:t>6 – E-days Preparation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4D2B">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ctr">
                        <a:lnSpc>
                          <a:spcPct val="150000"/>
                        </a:lnSpc>
                        <a:spcBef>
                          <a:spcPts val="0"/>
                        </a:spcBef>
                        <a:spcAft>
                          <a:spcPts val="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F2616"/>
                    </a:solidFill>
                  </a:tcPr>
                </a:tc>
                <a:extLst>
                  <a:ext uri="{0D108BD9-81ED-4DB2-BD59-A6C34878D82A}">
                    <a16:rowId xmlns:a16="http://schemas.microsoft.com/office/drawing/2014/main" val="1401322641"/>
                  </a:ext>
                </a:extLst>
              </a:tr>
            </a:tbl>
          </a:graphicData>
        </a:graphic>
      </p:graphicFrame>
    </p:spTree>
    <p:extLst>
      <p:ext uri="{BB962C8B-B14F-4D97-AF65-F5344CB8AC3E}">
        <p14:creationId xmlns:p14="http://schemas.microsoft.com/office/powerpoint/2010/main" val="559953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85E9-F9AB-3AB9-7742-1485DD07746F}"/>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Acknowledgements</a:t>
            </a:r>
          </a:p>
        </p:txBody>
      </p:sp>
      <p:sp>
        <p:nvSpPr>
          <p:cNvPr id="3" name="Text Placeholder 2">
            <a:extLst>
              <a:ext uri="{FF2B5EF4-FFF2-40B4-BE49-F238E27FC236}">
                <a16:creationId xmlns:a16="http://schemas.microsoft.com/office/drawing/2014/main" id="{C81514E6-AA33-C57F-43F7-3B26F528E226}"/>
              </a:ext>
            </a:extLst>
          </p:cNvPr>
          <p:cNvSpPr>
            <a:spLocks noGrp="1"/>
          </p:cNvSpPr>
          <p:nvPr>
            <p:ph type="body" idx="1"/>
          </p:nvPr>
        </p:nvSpPr>
        <p:spPr>
          <a:xfrm>
            <a:off x="554184" y="1836603"/>
            <a:ext cx="11083635" cy="2868960"/>
          </a:xfrm>
        </p:spPr>
        <p:txBody>
          <a:bodyPr/>
          <a:lstStyle/>
          <a:p>
            <a:r>
              <a:rPr lang="en-US" dirty="0">
                <a:latin typeface="Arial" panose="020B0604020202020204" pitchFamily="34" charset="0"/>
                <a:cs typeface="Arial" panose="020B0604020202020204" pitchFamily="34" charset="0"/>
              </a:rPr>
              <a:t>Thank you to the committee</a:t>
            </a:r>
          </a:p>
          <a:p>
            <a:pPr lvl="1"/>
            <a:r>
              <a:rPr lang="en-US" dirty="0">
                <a:latin typeface="Arial" panose="020B0604020202020204" pitchFamily="34" charset="0"/>
                <a:cs typeface="Arial" panose="020B0604020202020204" pitchFamily="34" charset="0"/>
              </a:rPr>
              <a:t>Dr. Soham Ghosh, Dr. Kirk </a:t>
            </a:r>
            <a:r>
              <a:rPr lang="en-US" dirty="0" err="1">
                <a:latin typeface="Arial" panose="020B0604020202020204" pitchFamily="34" charset="0"/>
                <a:cs typeface="Arial" panose="020B0604020202020204" pitchFamily="34" charset="0"/>
              </a:rPr>
              <a:t>McGilvray</a:t>
            </a:r>
            <a:r>
              <a:rPr lang="en-US" dirty="0">
                <a:latin typeface="Arial" panose="020B0604020202020204" pitchFamily="34" charset="0"/>
                <a:cs typeface="Arial" panose="020B0604020202020204" pitchFamily="34" charset="0"/>
              </a:rPr>
              <a:t>, &amp; Dr. Christian </a:t>
            </a:r>
            <a:r>
              <a:rPr lang="en-US" dirty="0" err="1">
                <a:latin typeface="Arial" panose="020B0604020202020204" pitchFamily="34" charset="0"/>
                <a:cs typeface="Arial" panose="020B0604020202020204" pitchFamily="34" charset="0"/>
              </a:rPr>
              <a:t>Puttlitz</a:t>
            </a:r>
            <a:endParaRPr lang="en-US" dirty="0">
              <a:latin typeface="Arial" panose="020B0604020202020204" pitchFamily="34" charset="0"/>
              <a:cs typeface="Arial" panose="020B0604020202020204" pitchFamily="34" charset="0"/>
            </a:endParaRPr>
          </a:p>
          <a:p>
            <a:pPr marL="515499"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Thank you to Dr. Ghosh’s lab</a:t>
            </a:r>
          </a:p>
          <a:p>
            <a:pPr lvl="1"/>
            <a:r>
              <a:rPr lang="en-US" dirty="0">
                <a:latin typeface="Arial" panose="020B0604020202020204" pitchFamily="34" charset="0"/>
                <a:cs typeface="Arial" panose="020B0604020202020204" pitchFamily="34" charset="0"/>
              </a:rPr>
              <a:t>Samantha </a:t>
            </a:r>
            <a:r>
              <a:rPr lang="en-US" dirty="0" err="1">
                <a:latin typeface="Arial" panose="020B0604020202020204" pitchFamily="34" charset="0"/>
                <a:cs typeface="Arial" panose="020B0604020202020204" pitchFamily="34" charset="0"/>
              </a:rPr>
              <a:t>Kaonis</a:t>
            </a:r>
            <a:endParaRPr lang="en-US" dirty="0">
              <a:latin typeface="Arial" panose="020B0604020202020204" pitchFamily="34" charset="0"/>
              <a:cs typeface="Arial" panose="020B0604020202020204" pitchFamily="34" charset="0"/>
            </a:endParaRPr>
          </a:p>
        </p:txBody>
      </p:sp>
      <p:sp>
        <p:nvSpPr>
          <p:cNvPr id="4" name="Slide Number Placeholder 1">
            <a:extLst>
              <a:ext uri="{FF2B5EF4-FFF2-40B4-BE49-F238E27FC236}">
                <a16:creationId xmlns:a16="http://schemas.microsoft.com/office/drawing/2014/main" id="{B99E979D-B1BE-E195-7174-5A38DD7EFDE3}"/>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19</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8336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Introduction</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554185" y="1433502"/>
            <a:ext cx="6511634" cy="5006981"/>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Wound Healing</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Critical for many tissue types</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Aging can decrease the healing response</a:t>
            </a:r>
          </a:p>
          <a:p>
            <a:pPr lvl="2">
              <a:buFont typeface="Wingdings" panose="05000000000000000000" pitchFamily="2" charset="2"/>
              <a:buChar char="Ø"/>
            </a:pPr>
            <a:r>
              <a:rPr lang="en-US" dirty="0">
                <a:latin typeface="Arial" panose="020B0604020202020204" pitchFamily="34" charset="0"/>
                <a:cs typeface="Arial" panose="020B0604020202020204" pitchFamily="34" charset="0"/>
              </a:rPr>
              <a:t>Condensed chromatin and softened nucleus</a:t>
            </a:r>
          </a:p>
          <a:p>
            <a:pPr lvl="1">
              <a:buFont typeface="Wingdings" panose="05000000000000000000" pitchFamily="2" charset="2"/>
              <a:buChar char="Ø"/>
            </a:pPr>
            <a:endParaRPr lang="en-US" sz="2118"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Collective Cell Migration</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Necessary part of development, wound healing, &amp; tissue engineering</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Complex mechanical and chemical communication</a:t>
            </a:r>
          </a:p>
          <a:p>
            <a:pPr lvl="1">
              <a:buFont typeface="Wingdings" panose="05000000000000000000" pitchFamily="2" charset="2"/>
              <a:buChar char="Ø"/>
            </a:pPr>
            <a:endParaRPr lang="en-US" sz="2071" dirty="0">
              <a:latin typeface="Arial" panose="020B0604020202020204" pitchFamily="34" charset="0"/>
              <a:cs typeface="Arial" panose="020B0604020202020204" pitchFamily="34" charset="0"/>
            </a:endParaRPr>
          </a:p>
        </p:txBody>
      </p:sp>
      <p:sp>
        <p:nvSpPr>
          <p:cNvPr id="4" name="Slide Number Placeholder 1">
            <a:extLst>
              <a:ext uri="{FF2B5EF4-FFF2-40B4-BE49-F238E27FC236}">
                <a16:creationId xmlns:a16="http://schemas.microsoft.com/office/drawing/2014/main" id="{F4338079-113D-4E41-BD45-52A0244B8274}"/>
              </a:ext>
            </a:extLst>
          </p:cNvPr>
          <p:cNvSpPr>
            <a:spLocks noGrp="1"/>
          </p:cNvSpPr>
          <p:nvPr>
            <p:ph type="sldNum" idx="12"/>
          </p:nvPr>
        </p:nvSpPr>
        <p:spPr>
          <a:xfrm>
            <a:off x="11409045" y="6333088"/>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2</a:t>
            </a:fld>
            <a:endParaRPr lang="en-US"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AD6056-6DBF-471E-D97A-079AE7D63A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12" t="5296" r="10098" b="5245"/>
          <a:stretch/>
        </p:blipFill>
        <p:spPr bwMode="auto">
          <a:xfrm>
            <a:off x="7374493" y="717994"/>
            <a:ext cx="4400375" cy="45873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1E10DC-DF31-72C7-B534-9990560BADAC}"/>
              </a:ext>
            </a:extLst>
          </p:cNvPr>
          <p:cNvSpPr txBox="1"/>
          <p:nvPr/>
        </p:nvSpPr>
        <p:spPr>
          <a:xfrm>
            <a:off x="7745121" y="5330926"/>
            <a:ext cx="3892695"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 Chromatin, National Human Genome Research Institute</a:t>
            </a:r>
          </a:p>
        </p:txBody>
      </p:sp>
    </p:spTree>
    <p:extLst>
      <p:ext uri="{BB962C8B-B14F-4D97-AF65-F5344CB8AC3E}">
        <p14:creationId xmlns:p14="http://schemas.microsoft.com/office/powerpoint/2010/main" val="31156977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5EBD-FAF5-A379-914C-D0514C5EF40A}"/>
              </a:ext>
            </a:extLst>
          </p:cNvPr>
          <p:cNvSpPr>
            <a:spLocks noGrp="1"/>
          </p:cNvSpPr>
          <p:nvPr>
            <p:ph type="title"/>
          </p:nvPr>
        </p:nvSpPr>
        <p:spPr>
          <a:xfrm>
            <a:off x="67641" y="129886"/>
            <a:ext cx="2971980" cy="748076"/>
          </a:xfrm>
        </p:spPr>
        <p:txBody>
          <a:bodyPr/>
          <a:lstStyle/>
          <a:p>
            <a:r>
              <a:rPr lang="en-US" u="sng" dirty="0">
                <a:latin typeface="Arial" panose="020B0604020202020204" pitchFamily="34" charset="0"/>
                <a:cs typeface="Arial" panose="020B0604020202020204" pitchFamily="34" charset="0"/>
              </a:rPr>
              <a:t>Summary</a:t>
            </a:r>
          </a:p>
        </p:txBody>
      </p:sp>
      <p:grpSp>
        <p:nvGrpSpPr>
          <p:cNvPr id="58" name="Group 57">
            <a:extLst>
              <a:ext uri="{FF2B5EF4-FFF2-40B4-BE49-F238E27FC236}">
                <a16:creationId xmlns:a16="http://schemas.microsoft.com/office/drawing/2014/main" id="{FCA603C3-2691-43EE-12EA-DB867CEF6A6F}"/>
              </a:ext>
            </a:extLst>
          </p:cNvPr>
          <p:cNvGrpSpPr/>
          <p:nvPr/>
        </p:nvGrpSpPr>
        <p:grpSpPr>
          <a:xfrm>
            <a:off x="189691" y="1624654"/>
            <a:ext cx="4172868" cy="1804346"/>
            <a:chOff x="-29304" y="3619554"/>
            <a:chExt cx="6511642" cy="2567320"/>
          </a:xfrm>
        </p:grpSpPr>
        <p:grpSp>
          <p:nvGrpSpPr>
            <p:cNvPr id="59" name="Group 58">
              <a:extLst>
                <a:ext uri="{FF2B5EF4-FFF2-40B4-BE49-F238E27FC236}">
                  <a16:creationId xmlns:a16="http://schemas.microsoft.com/office/drawing/2014/main" id="{7E0DE3AE-8A8D-AE8E-1A1A-6561CBA85328}"/>
                </a:ext>
              </a:extLst>
            </p:cNvPr>
            <p:cNvGrpSpPr/>
            <p:nvPr/>
          </p:nvGrpSpPr>
          <p:grpSpPr>
            <a:xfrm>
              <a:off x="-29304" y="3619554"/>
              <a:ext cx="6511642" cy="2567320"/>
              <a:chOff x="5449404" y="17084543"/>
              <a:chExt cx="8025172" cy="2302117"/>
            </a:xfrm>
          </p:grpSpPr>
          <p:graphicFrame>
            <p:nvGraphicFramePr>
              <p:cNvPr id="64" name="Chart 63">
                <a:extLst>
                  <a:ext uri="{FF2B5EF4-FFF2-40B4-BE49-F238E27FC236}">
                    <a16:creationId xmlns:a16="http://schemas.microsoft.com/office/drawing/2014/main" id="{2EC129D3-4AE8-560A-25BF-8050A609AB93}"/>
                  </a:ext>
                </a:extLst>
              </p:cNvPr>
              <p:cNvGraphicFramePr>
                <a:graphicFrameLocks/>
              </p:cNvGraphicFramePr>
              <p:nvPr>
                <p:extLst>
                  <p:ext uri="{D42A27DB-BD31-4B8C-83A1-F6EECF244321}">
                    <p14:modId xmlns:p14="http://schemas.microsoft.com/office/powerpoint/2010/main" val="390762544"/>
                  </p:ext>
                </p:extLst>
              </p:nvPr>
            </p:nvGraphicFramePr>
            <p:xfrm>
              <a:off x="5449404" y="17095525"/>
              <a:ext cx="4043069" cy="22911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5" name="Chart 64">
                <a:extLst>
                  <a:ext uri="{FF2B5EF4-FFF2-40B4-BE49-F238E27FC236}">
                    <a16:creationId xmlns:a16="http://schemas.microsoft.com/office/drawing/2014/main" id="{65DD20D5-48D9-A771-3480-3E5CAC75872D}"/>
                  </a:ext>
                </a:extLst>
              </p:cNvPr>
              <p:cNvGraphicFramePr>
                <a:graphicFrameLocks/>
              </p:cNvGraphicFramePr>
              <p:nvPr>
                <p:extLst>
                  <p:ext uri="{D42A27DB-BD31-4B8C-83A1-F6EECF244321}">
                    <p14:modId xmlns:p14="http://schemas.microsoft.com/office/powerpoint/2010/main" val="3057856472"/>
                  </p:ext>
                </p:extLst>
              </p:nvPr>
            </p:nvGraphicFramePr>
            <p:xfrm>
              <a:off x="9431508" y="17084543"/>
              <a:ext cx="4043068" cy="2291133"/>
            </p:xfrm>
            <a:graphic>
              <a:graphicData uri="http://schemas.openxmlformats.org/drawingml/2006/chart">
                <c:chart xmlns:c="http://schemas.openxmlformats.org/drawingml/2006/chart" xmlns:r="http://schemas.openxmlformats.org/officeDocument/2006/relationships" r:id="rId3"/>
              </a:graphicData>
            </a:graphic>
          </p:graphicFrame>
        </p:grpSp>
        <p:sp>
          <p:nvSpPr>
            <p:cNvPr id="60" name="TextBox 59">
              <a:extLst>
                <a:ext uri="{FF2B5EF4-FFF2-40B4-BE49-F238E27FC236}">
                  <a16:creationId xmlns:a16="http://schemas.microsoft.com/office/drawing/2014/main" id="{16F62567-0DED-905B-D442-D10040E4172B}"/>
                </a:ext>
              </a:extLst>
            </p:cNvPr>
            <p:cNvSpPr txBox="1"/>
            <p:nvPr/>
          </p:nvSpPr>
          <p:spPr>
            <a:xfrm>
              <a:off x="1137376" y="5148453"/>
              <a:ext cx="399396" cy="52550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61" name="TextBox 60">
              <a:extLst>
                <a:ext uri="{FF2B5EF4-FFF2-40B4-BE49-F238E27FC236}">
                  <a16:creationId xmlns:a16="http://schemas.microsoft.com/office/drawing/2014/main" id="{EADC0501-09B5-A16A-F1C6-70FA21B3756D}"/>
                </a:ext>
              </a:extLst>
            </p:cNvPr>
            <p:cNvSpPr txBox="1"/>
            <p:nvPr/>
          </p:nvSpPr>
          <p:spPr>
            <a:xfrm>
              <a:off x="1506996" y="5142158"/>
              <a:ext cx="399396" cy="52550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62" name="TextBox 61">
              <a:extLst>
                <a:ext uri="{FF2B5EF4-FFF2-40B4-BE49-F238E27FC236}">
                  <a16:creationId xmlns:a16="http://schemas.microsoft.com/office/drawing/2014/main" id="{21CAB5BF-AF1E-E66F-A61F-ECA80AAD0454}"/>
                </a:ext>
              </a:extLst>
            </p:cNvPr>
            <p:cNvSpPr txBox="1"/>
            <p:nvPr/>
          </p:nvSpPr>
          <p:spPr>
            <a:xfrm>
              <a:off x="4363800" y="4879405"/>
              <a:ext cx="399396" cy="52550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63" name="TextBox 62">
              <a:extLst>
                <a:ext uri="{FF2B5EF4-FFF2-40B4-BE49-F238E27FC236}">
                  <a16:creationId xmlns:a16="http://schemas.microsoft.com/office/drawing/2014/main" id="{A90ADEFF-9A9E-2054-71DD-0983E401EBF1}"/>
                </a:ext>
              </a:extLst>
            </p:cNvPr>
            <p:cNvSpPr txBox="1"/>
            <p:nvPr/>
          </p:nvSpPr>
          <p:spPr>
            <a:xfrm>
              <a:off x="4760426" y="4867156"/>
              <a:ext cx="399396" cy="52550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grpSp>
      <p:grpSp>
        <p:nvGrpSpPr>
          <p:cNvPr id="66" name="Group 65">
            <a:extLst>
              <a:ext uri="{FF2B5EF4-FFF2-40B4-BE49-F238E27FC236}">
                <a16:creationId xmlns:a16="http://schemas.microsoft.com/office/drawing/2014/main" id="{1940DEB2-3ED6-402A-83C2-68853F965138}"/>
              </a:ext>
            </a:extLst>
          </p:cNvPr>
          <p:cNvGrpSpPr/>
          <p:nvPr/>
        </p:nvGrpSpPr>
        <p:grpSpPr>
          <a:xfrm>
            <a:off x="554184" y="4184298"/>
            <a:ext cx="6273096" cy="2031627"/>
            <a:chOff x="164072" y="3912090"/>
            <a:chExt cx="7068332" cy="2232806"/>
          </a:xfrm>
        </p:grpSpPr>
        <p:pic>
          <p:nvPicPr>
            <p:cNvPr id="67" name="Picture 66" descr="Diagram&#10;&#10;Description automatically generated">
              <a:extLst>
                <a:ext uri="{FF2B5EF4-FFF2-40B4-BE49-F238E27FC236}">
                  <a16:creationId xmlns:a16="http://schemas.microsoft.com/office/drawing/2014/main" id="{D53B348F-95F4-6D6B-B405-550DC0E26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072" y="3912091"/>
              <a:ext cx="3613789" cy="2232805"/>
            </a:xfrm>
            <a:prstGeom prst="rect">
              <a:avLst/>
            </a:prstGeom>
          </p:spPr>
        </p:pic>
        <p:pic>
          <p:nvPicPr>
            <p:cNvPr id="68" name="Picture 67" descr="Diagram, schematic&#10;&#10;Description automatically generated">
              <a:extLst>
                <a:ext uri="{FF2B5EF4-FFF2-40B4-BE49-F238E27FC236}">
                  <a16:creationId xmlns:a16="http://schemas.microsoft.com/office/drawing/2014/main" id="{8D894CEE-04EF-8B12-1F1D-C1FD0FB1B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614" y="3912090"/>
              <a:ext cx="3613790" cy="2232806"/>
            </a:xfrm>
            <a:prstGeom prst="rect">
              <a:avLst/>
            </a:prstGeom>
          </p:spPr>
        </p:pic>
      </p:grpSp>
      <p:graphicFrame>
        <p:nvGraphicFramePr>
          <p:cNvPr id="69" name="Chart 68">
            <a:extLst>
              <a:ext uri="{FF2B5EF4-FFF2-40B4-BE49-F238E27FC236}">
                <a16:creationId xmlns:a16="http://schemas.microsoft.com/office/drawing/2014/main" id="{BD175B79-99A5-92BF-C964-9F25A338EFBC}"/>
              </a:ext>
            </a:extLst>
          </p:cNvPr>
          <p:cNvGraphicFramePr>
            <a:graphicFrameLocks/>
          </p:cNvGraphicFramePr>
          <p:nvPr>
            <p:extLst>
              <p:ext uri="{D42A27DB-BD31-4B8C-83A1-F6EECF244321}">
                <p14:modId xmlns:p14="http://schemas.microsoft.com/office/powerpoint/2010/main" val="515923341"/>
              </p:ext>
            </p:extLst>
          </p:nvPr>
        </p:nvGraphicFramePr>
        <p:xfrm>
          <a:off x="4366977" y="1542393"/>
          <a:ext cx="2650865" cy="2344987"/>
        </p:xfrm>
        <a:graphic>
          <a:graphicData uri="http://schemas.openxmlformats.org/drawingml/2006/chart">
            <c:chart xmlns:c="http://schemas.openxmlformats.org/drawingml/2006/chart" xmlns:r="http://schemas.openxmlformats.org/officeDocument/2006/relationships" r:id="rId6"/>
          </a:graphicData>
        </a:graphic>
      </p:graphicFrame>
      <p:grpSp>
        <p:nvGrpSpPr>
          <p:cNvPr id="70" name="Group 69">
            <a:extLst>
              <a:ext uri="{FF2B5EF4-FFF2-40B4-BE49-F238E27FC236}">
                <a16:creationId xmlns:a16="http://schemas.microsoft.com/office/drawing/2014/main" id="{B4C2DF78-61C1-CD66-7C21-A73F33D1D051}"/>
              </a:ext>
            </a:extLst>
          </p:cNvPr>
          <p:cNvGrpSpPr/>
          <p:nvPr/>
        </p:nvGrpSpPr>
        <p:grpSpPr>
          <a:xfrm>
            <a:off x="7236398" y="201680"/>
            <a:ext cx="4791530" cy="5974418"/>
            <a:chOff x="175778" y="45023"/>
            <a:chExt cx="5146190" cy="6847140"/>
          </a:xfrm>
        </p:grpSpPr>
        <p:pic>
          <p:nvPicPr>
            <p:cNvPr id="71" name="Picture 70" descr="A picture containing text, light&#10;&#10;Description automatically generated">
              <a:extLst>
                <a:ext uri="{FF2B5EF4-FFF2-40B4-BE49-F238E27FC236}">
                  <a16:creationId xmlns:a16="http://schemas.microsoft.com/office/drawing/2014/main" id="{5FC97EDC-B709-F58D-5070-043D182E390B}"/>
                </a:ext>
              </a:extLst>
            </p:cNvPr>
            <p:cNvPicPr>
              <a:picLocks noChangeAspect="1"/>
            </p:cNvPicPr>
            <p:nvPr/>
          </p:nvPicPr>
          <p:blipFill rotWithShape="1">
            <a:blip r:embed="rId7">
              <a:extLst>
                <a:ext uri="{28A0092B-C50C-407E-A947-70E740481C1C}">
                  <a14:useLocalDpi xmlns:a14="http://schemas.microsoft.com/office/drawing/2010/main" val="0"/>
                </a:ext>
              </a:extLst>
            </a:blip>
            <a:srcRect l="22588" t="3971" r="19190"/>
            <a:stretch/>
          </p:blipFill>
          <p:spPr>
            <a:xfrm>
              <a:off x="2164890" y="45023"/>
              <a:ext cx="1534043" cy="2141870"/>
            </a:xfrm>
            <a:prstGeom prst="rect">
              <a:avLst/>
            </a:prstGeom>
          </p:spPr>
        </p:pic>
        <p:pic>
          <p:nvPicPr>
            <p:cNvPr id="72" name="Picture 71" descr="A picture containing outdoor object&#10;&#10;Description automatically generated">
              <a:extLst>
                <a:ext uri="{FF2B5EF4-FFF2-40B4-BE49-F238E27FC236}">
                  <a16:creationId xmlns:a16="http://schemas.microsoft.com/office/drawing/2014/main" id="{3EBE0BA4-E292-4906-A892-5BAB4439E983}"/>
                </a:ext>
              </a:extLst>
            </p:cNvPr>
            <p:cNvPicPr>
              <a:picLocks noChangeAspect="1"/>
            </p:cNvPicPr>
            <p:nvPr/>
          </p:nvPicPr>
          <p:blipFill rotWithShape="1">
            <a:blip r:embed="rId8">
              <a:extLst>
                <a:ext uri="{28A0092B-C50C-407E-A947-70E740481C1C}">
                  <a14:useLocalDpi xmlns:a14="http://schemas.microsoft.com/office/drawing/2010/main" val="0"/>
                </a:ext>
              </a:extLst>
            </a:blip>
            <a:srcRect l="22588" t="3955" r="19190"/>
            <a:stretch/>
          </p:blipFill>
          <p:spPr>
            <a:xfrm>
              <a:off x="3781140" y="45023"/>
              <a:ext cx="1534317" cy="2151245"/>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5EF430FB-5EC8-56C1-D04A-094A3DCBA56D}"/>
                </a:ext>
              </a:extLst>
            </p:cNvPr>
            <p:cNvPicPr>
              <a:picLocks noChangeAspect="1"/>
            </p:cNvPicPr>
            <p:nvPr/>
          </p:nvPicPr>
          <p:blipFill rotWithShape="1">
            <a:blip r:embed="rId9">
              <a:extLst>
                <a:ext uri="{28A0092B-C50C-407E-A947-70E740481C1C}">
                  <a14:useLocalDpi xmlns:a14="http://schemas.microsoft.com/office/drawing/2010/main" val="0"/>
                </a:ext>
              </a:extLst>
            </a:blip>
            <a:srcRect l="22660" t="3971" r="19171"/>
            <a:stretch/>
          </p:blipFill>
          <p:spPr>
            <a:xfrm>
              <a:off x="557348" y="45023"/>
              <a:ext cx="1534042" cy="2141869"/>
            </a:xfrm>
            <a:prstGeom prst="rect">
              <a:avLst/>
            </a:prstGeom>
          </p:spPr>
        </p:pic>
        <p:pic>
          <p:nvPicPr>
            <p:cNvPr id="74" name="Picture 73" descr="A picture containing tree&#10;&#10;Description automatically generated">
              <a:extLst>
                <a:ext uri="{FF2B5EF4-FFF2-40B4-BE49-F238E27FC236}">
                  <a16:creationId xmlns:a16="http://schemas.microsoft.com/office/drawing/2014/main" id="{5D7E1498-A725-C437-939F-BEC7214B5429}"/>
                </a:ext>
              </a:extLst>
            </p:cNvPr>
            <p:cNvPicPr>
              <a:picLocks noChangeAspect="1"/>
            </p:cNvPicPr>
            <p:nvPr/>
          </p:nvPicPr>
          <p:blipFill rotWithShape="1">
            <a:blip r:embed="rId10">
              <a:extLst>
                <a:ext uri="{28A0092B-C50C-407E-A947-70E740481C1C}">
                  <a14:useLocalDpi xmlns:a14="http://schemas.microsoft.com/office/drawing/2010/main" val="0"/>
                </a:ext>
              </a:extLst>
            </a:blip>
            <a:srcRect l="19871" t="3971" r="21961"/>
            <a:stretch/>
          </p:blipFill>
          <p:spPr>
            <a:xfrm>
              <a:off x="557345" y="2210017"/>
              <a:ext cx="1534042" cy="2141869"/>
            </a:xfrm>
            <a:prstGeom prst="rect">
              <a:avLst/>
            </a:prstGeom>
          </p:spPr>
        </p:pic>
        <p:pic>
          <p:nvPicPr>
            <p:cNvPr id="75" name="Picture 74" descr="A picture containing text, electronics&#10;&#10;Description automatically generated">
              <a:extLst>
                <a:ext uri="{FF2B5EF4-FFF2-40B4-BE49-F238E27FC236}">
                  <a16:creationId xmlns:a16="http://schemas.microsoft.com/office/drawing/2014/main" id="{DE7DE079-58E0-0F3B-FB28-CE8EE474ED30}"/>
                </a:ext>
              </a:extLst>
            </p:cNvPr>
            <p:cNvPicPr>
              <a:picLocks noChangeAspect="1"/>
            </p:cNvPicPr>
            <p:nvPr/>
          </p:nvPicPr>
          <p:blipFill rotWithShape="1">
            <a:blip r:embed="rId11">
              <a:extLst>
                <a:ext uri="{28A0092B-C50C-407E-A947-70E740481C1C}">
                  <a14:useLocalDpi xmlns:a14="http://schemas.microsoft.com/office/drawing/2010/main" val="0"/>
                </a:ext>
              </a:extLst>
            </a:blip>
            <a:srcRect l="22495" t="4551" r="19337"/>
            <a:stretch/>
          </p:blipFill>
          <p:spPr>
            <a:xfrm>
              <a:off x="557345" y="4383720"/>
              <a:ext cx="1534044" cy="2128940"/>
            </a:xfrm>
            <a:prstGeom prst="rect">
              <a:avLst/>
            </a:prstGeom>
          </p:spPr>
        </p:pic>
        <p:pic>
          <p:nvPicPr>
            <p:cNvPr id="76" name="Picture 75" descr="A picture containing outdoor object&#10;&#10;Description automatically generated">
              <a:extLst>
                <a:ext uri="{FF2B5EF4-FFF2-40B4-BE49-F238E27FC236}">
                  <a16:creationId xmlns:a16="http://schemas.microsoft.com/office/drawing/2014/main" id="{24E8FF9B-923B-6424-B593-DD316202F92D}"/>
                </a:ext>
              </a:extLst>
            </p:cNvPr>
            <p:cNvPicPr>
              <a:picLocks noChangeAspect="1"/>
            </p:cNvPicPr>
            <p:nvPr/>
          </p:nvPicPr>
          <p:blipFill rotWithShape="1">
            <a:blip r:embed="rId12">
              <a:extLst>
                <a:ext uri="{28A0092B-C50C-407E-A947-70E740481C1C}">
                  <a14:useLocalDpi xmlns:a14="http://schemas.microsoft.com/office/drawing/2010/main" val="0"/>
                </a:ext>
              </a:extLst>
            </a:blip>
            <a:srcRect l="19871" t="3942" r="21961"/>
            <a:stretch/>
          </p:blipFill>
          <p:spPr>
            <a:xfrm>
              <a:off x="2164889" y="2210016"/>
              <a:ext cx="1527903" cy="2142529"/>
            </a:xfrm>
            <a:prstGeom prst="rect">
              <a:avLst/>
            </a:prstGeom>
          </p:spPr>
        </p:pic>
        <p:pic>
          <p:nvPicPr>
            <p:cNvPr id="77" name="Picture 76" descr="A picture containing outdoor object&#10;&#10;Description automatically generated">
              <a:extLst>
                <a:ext uri="{FF2B5EF4-FFF2-40B4-BE49-F238E27FC236}">
                  <a16:creationId xmlns:a16="http://schemas.microsoft.com/office/drawing/2014/main" id="{9238ACE8-6316-8885-CA08-E8CEA81CF547}"/>
                </a:ext>
              </a:extLst>
            </p:cNvPr>
            <p:cNvPicPr>
              <a:picLocks noChangeAspect="1"/>
            </p:cNvPicPr>
            <p:nvPr/>
          </p:nvPicPr>
          <p:blipFill rotWithShape="1">
            <a:blip r:embed="rId13">
              <a:extLst>
                <a:ext uri="{28A0092B-C50C-407E-A947-70E740481C1C}">
                  <a14:useLocalDpi xmlns:a14="http://schemas.microsoft.com/office/drawing/2010/main" val="0"/>
                </a:ext>
              </a:extLst>
            </a:blip>
            <a:srcRect l="19848" t="3942" r="22049"/>
            <a:stretch/>
          </p:blipFill>
          <p:spPr>
            <a:xfrm>
              <a:off x="3781141" y="2210016"/>
              <a:ext cx="1527904" cy="2142529"/>
            </a:xfrm>
            <a:prstGeom prst="rect">
              <a:avLst/>
            </a:prstGeom>
          </p:spPr>
        </p:pic>
        <p:pic>
          <p:nvPicPr>
            <p:cNvPr id="78" name="Picture 77" descr="Background pattern&#10;&#10;Description automatically generated">
              <a:extLst>
                <a:ext uri="{FF2B5EF4-FFF2-40B4-BE49-F238E27FC236}">
                  <a16:creationId xmlns:a16="http://schemas.microsoft.com/office/drawing/2014/main" id="{D5D77CE5-D546-D758-ACAC-BB697CC9451F}"/>
                </a:ext>
              </a:extLst>
            </p:cNvPr>
            <p:cNvPicPr>
              <a:picLocks noChangeAspect="1"/>
            </p:cNvPicPr>
            <p:nvPr/>
          </p:nvPicPr>
          <p:blipFill rotWithShape="1">
            <a:blip r:embed="rId14">
              <a:extLst>
                <a:ext uri="{28A0092B-C50C-407E-A947-70E740481C1C}">
                  <a14:useLocalDpi xmlns:a14="http://schemas.microsoft.com/office/drawing/2010/main" val="0"/>
                </a:ext>
              </a:extLst>
            </a:blip>
            <a:srcRect l="22477" t="5520" r="19406"/>
            <a:stretch/>
          </p:blipFill>
          <p:spPr>
            <a:xfrm>
              <a:off x="2164890" y="4383720"/>
              <a:ext cx="1540492" cy="2116188"/>
            </a:xfrm>
            <a:prstGeom prst="rect">
              <a:avLst/>
            </a:prstGeom>
          </p:spPr>
        </p:pic>
        <p:pic>
          <p:nvPicPr>
            <p:cNvPr id="79" name="Picture 78" descr="A picture containing nature&#10;&#10;Description automatically generated">
              <a:extLst>
                <a:ext uri="{FF2B5EF4-FFF2-40B4-BE49-F238E27FC236}">
                  <a16:creationId xmlns:a16="http://schemas.microsoft.com/office/drawing/2014/main" id="{EEADAB4A-F86E-2667-0140-167166DB1720}"/>
                </a:ext>
              </a:extLst>
            </p:cNvPr>
            <p:cNvPicPr>
              <a:picLocks noChangeAspect="1"/>
            </p:cNvPicPr>
            <p:nvPr/>
          </p:nvPicPr>
          <p:blipFill rotWithShape="1">
            <a:blip r:embed="rId15">
              <a:extLst>
                <a:ext uri="{28A0092B-C50C-407E-A947-70E740481C1C}">
                  <a14:useLocalDpi xmlns:a14="http://schemas.microsoft.com/office/drawing/2010/main" val="0"/>
                </a:ext>
              </a:extLst>
            </a:blip>
            <a:srcRect l="22495" t="5489" r="19337"/>
            <a:stretch/>
          </p:blipFill>
          <p:spPr>
            <a:xfrm>
              <a:off x="3781140" y="4383720"/>
              <a:ext cx="1540828" cy="2128940"/>
            </a:xfrm>
            <a:prstGeom prst="rect">
              <a:avLst/>
            </a:prstGeom>
          </p:spPr>
        </p:pic>
        <p:sp>
          <p:nvSpPr>
            <p:cNvPr id="80" name="Text Box 2">
              <a:extLst>
                <a:ext uri="{FF2B5EF4-FFF2-40B4-BE49-F238E27FC236}">
                  <a16:creationId xmlns:a16="http://schemas.microsoft.com/office/drawing/2014/main" id="{0CA4CB5A-506E-075F-AFE6-754690BA80B8}"/>
                </a:ext>
              </a:extLst>
            </p:cNvPr>
            <p:cNvSpPr txBox="1">
              <a:spLocks noChangeArrowheads="1"/>
            </p:cNvSpPr>
            <p:nvPr/>
          </p:nvSpPr>
          <p:spPr bwMode="auto">
            <a:xfrm>
              <a:off x="786781"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2 hours</a:t>
              </a:r>
            </a:p>
          </p:txBody>
        </p:sp>
        <p:sp>
          <p:nvSpPr>
            <p:cNvPr id="81" name="Text Box 2">
              <a:extLst>
                <a:ext uri="{FF2B5EF4-FFF2-40B4-BE49-F238E27FC236}">
                  <a16:creationId xmlns:a16="http://schemas.microsoft.com/office/drawing/2014/main" id="{CEA7FDE6-0B56-2D26-E246-107C2403B736}"/>
                </a:ext>
              </a:extLst>
            </p:cNvPr>
            <p:cNvSpPr txBox="1">
              <a:spLocks noChangeArrowheads="1"/>
            </p:cNvSpPr>
            <p:nvPr/>
          </p:nvSpPr>
          <p:spPr bwMode="auto">
            <a:xfrm>
              <a:off x="2391255"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2 hours</a:t>
              </a:r>
            </a:p>
          </p:txBody>
        </p:sp>
        <p:sp>
          <p:nvSpPr>
            <p:cNvPr id="82" name="Text Box 2">
              <a:extLst>
                <a:ext uri="{FF2B5EF4-FFF2-40B4-BE49-F238E27FC236}">
                  <a16:creationId xmlns:a16="http://schemas.microsoft.com/office/drawing/2014/main" id="{5F8FBAFE-22A9-613F-D719-DC168D7C2530}"/>
                </a:ext>
              </a:extLst>
            </p:cNvPr>
            <p:cNvSpPr txBox="1">
              <a:spLocks noChangeArrowheads="1"/>
            </p:cNvSpPr>
            <p:nvPr/>
          </p:nvSpPr>
          <p:spPr bwMode="auto">
            <a:xfrm>
              <a:off x="3933271" y="6542935"/>
              <a:ext cx="1219201"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8.5 hours</a:t>
              </a:r>
            </a:p>
          </p:txBody>
        </p:sp>
        <p:sp>
          <p:nvSpPr>
            <p:cNvPr id="83" name="Text Box 2">
              <a:extLst>
                <a:ext uri="{FF2B5EF4-FFF2-40B4-BE49-F238E27FC236}">
                  <a16:creationId xmlns:a16="http://schemas.microsoft.com/office/drawing/2014/main" id="{E5753DE9-EA3F-8114-48A7-1C50E7ED16D3}"/>
                </a:ext>
              </a:extLst>
            </p:cNvPr>
            <p:cNvSpPr txBox="1">
              <a:spLocks noChangeArrowheads="1"/>
            </p:cNvSpPr>
            <p:nvPr/>
          </p:nvSpPr>
          <p:spPr bwMode="auto">
            <a:xfrm rot="16200000">
              <a:off x="-536664" y="5291229"/>
              <a:ext cx="1750972"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100 ng/mL TSA</a:t>
              </a:r>
            </a:p>
          </p:txBody>
        </p:sp>
        <p:sp>
          <p:nvSpPr>
            <p:cNvPr id="84" name="Text Box 2">
              <a:extLst>
                <a:ext uri="{FF2B5EF4-FFF2-40B4-BE49-F238E27FC236}">
                  <a16:creationId xmlns:a16="http://schemas.microsoft.com/office/drawing/2014/main" id="{97F1A4D3-844C-D496-2803-2AA8B0F80273}"/>
                </a:ext>
              </a:extLst>
            </p:cNvPr>
            <p:cNvSpPr txBox="1">
              <a:spLocks noChangeArrowheads="1"/>
            </p:cNvSpPr>
            <p:nvPr/>
          </p:nvSpPr>
          <p:spPr bwMode="auto">
            <a:xfrm rot="16200000">
              <a:off x="-449884" y="1017001"/>
              <a:ext cx="1577410" cy="32608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Control Group</a:t>
              </a:r>
            </a:p>
          </p:txBody>
        </p:sp>
        <p:sp>
          <p:nvSpPr>
            <p:cNvPr id="85" name="Text Box 2">
              <a:extLst>
                <a:ext uri="{FF2B5EF4-FFF2-40B4-BE49-F238E27FC236}">
                  <a16:creationId xmlns:a16="http://schemas.microsoft.com/office/drawing/2014/main" id="{50472EDA-D171-F5B8-0A0D-A598CAE156ED}"/>
                </a:ext>
              </a:extLst>
            </p:cNvPr>
            <p:cNvSpPr txBox="1">
              <a:spLocks noChangeArrowheads="1"/>
            </p:cNvSpPr>
            <p:nvPr/>
          </p:nvSpPr>
          <p:spPr bwMode="auto">
            <a:xfrm rot="16200000">
              <a:off x="-482302" y="3167595"/>
              <a:ext cx="1642246"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400" dirty="0">
                  <a:latin typeface="Arial" panose="020B0604020202020204" pitchFamily="34" charset="0"/>
                  <a:ea typeface="Calibri" panose="020F0502020204030204" pitchFamily="34" charset="0"/>
                  <a:cs typeface="Arial" panose="020B0604020202020204" pitchFamily="34" charset="0"/>
                </a:rPr>
                <a:t>20μM GSK126</a:t>
              </a:r>
            </a:p>
          </p:txBody>
        </p:sp>
      </p:grpSp>
      <p:sp>
        <p:nvSpPr>
          <p:cNvPr id="86" name="Rectangle 85">
            <a:extLst>
              <a:ext uri="{FF2B5EF4-FFF2-40B4-BE49-F238E27FC236}">
                <a16:creationId xmlns:a16="http://schemas.microsoft.com/office/drawing/2014/main" id="{F8AC7B2A-DABB-41CD-EF7A-2CA236817940}"/>
              </a:ext>
            </a:extLst>
          </p:cNvPr>
          <p:cNvSpPr/>
          <p:nvPr/>
        </p:nvSpPr>
        <p:spPr>
          <a:xfrm>
            <a:off x="1076531" y="1122392"/>
            <a:ext cx="2230618" cy="502260"/>
          </a:xfrm>
          <a:prstGeom prst="rect">
            <a:avLst/>
          </a:prstGeom>
          <a:solidFill>
            <a:srgbClr val="0F2616"/>
          </a:solidFill>
          <a:ln>
            <a:solidFill>
              <a:srgbClr val="0F2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 Wound Closure</a:t>
            </a:r>
          </a:p>
        </p:txBody>
      </p:sp>
      <p:sp>
        <p:nvSpPr>
          <p:cNvPr id="87" name="Rectangle 86">
            <a:extLst>
              <a:ext uri="{FF2B5EF4-FFF2-40B4-BE49-F238E27FC236}">
                <a16:creationId xmlns:a16="http://schemas.microsoft.com/office/drawing/2014/main" id="{9E671B47-4F84-D09A-8320-196A027346F0}"/>
              </a:ext>
            </a:extLst>
          </p:cNvPr>
          <p:cNvSpPr/>
          <p:nvPr/>
        </p:nvSpPr>
        <p:spPr>
          <a:xfrm>
            <a:off x="4718866" y="1122392"/>
            <a:ext cx="2230618" cy="502260"/>
          </a:xfrm>
          <a:prstGeom prst="rect">
            <a:avLst/>
          </a:prstGeom>
          <a:solidFill>
            <a:srgbClr val="0F2616"/>
          </a:solidFill>
          <a:ln>
            <a:solidFill>
              <a:srgbClr val="0F2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Angular Trajectory</a:t>
            </a:r>
          </a:p>
        </p:txBody>
      </p:sp>
      <p:sp>
        <p:nvSpPr>
          <p:cNvPr id="88" name="Rectangle 87">
            <a:extLst>
              <a:ext uri="{FF2B5EF4-FFF2-40B4-BE49-F238E27FC236}">
                <a16:creationId xmlns:a16="http://schemas.microsoft.com/office/drawing/2014/main" id="{3764AEBD-3FB5-A87A-A1A4-A48D81529016}"/>
              </a:ext>
            </a:extLst>
          </p:cNvPr>
          <p:cNvSpPr/>
          <p:nvPr/>
        </p:nvSpPr>
        <p:spPr>
          <a:xfrm>
            <a:off x="2384303" y="3608580"/>
            <a:ext cx="2471525" cy="502260"/>
          </a:xfrm>
          <a:prstGeom prst="rect">
            <a:avLst/>
          </a:prstGeom>
          <a:solidFill>
            <a:srgbClr val="0F2616"/>
          </a:solidFill>
          <a:ln>
            <a:solidFill>
              <a:srgbClr val="0F2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Cell Specific Migration</a:t>
            </a:r>
          </a:p>
        </p:txBody>
      </p:sp>
      <p:sp>
        <p:nvSpPr>
          <p:cNvPr id="89" name="Rectangle 88">
            <a:extLst>
              <a:ext uri="{FF2B5EF4-FFF2-40B4-BE49-F238E27FC236}">
                <a16:creationId xmlns:a16="http://schemas.microsoft.com/office/drawing/2014/main" id="{8AC15A91-692C-ECFB-BA9B-8A1313B2A908}"/>
              </a:ext>
            </a:extLst>
          </p:cNvPr>
          <p:cNvSpPr/>
          <p:nvPr/>
        </p:nvSpPr>
        <p:spPr>
          <a:xfrm>
            <a:off x="8333844" y="6309187"/>
            <a:ext cx="2946965" cy="502260"/>
          </a:xfrm>
          <a:prstGeom prst="rect">
            <a:avLst/>
          </a:prstGeom>
          <a:solidFill>
            <a:srgbClr val="0F2616"/>
          </a:solidFill>
          <a:ln>
            <a:solidFill>
              <a:srgbClr val="0F2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Automated Cell Tracking</a:t>
            </a:r>
          </a:p>
        </p:txBody>
      </p:sp>
      <p:sp>
        <p:nvSpPr>
          <p:cNvPr id="90" name="Slide Number Placeholder 1">
            <a:extLst>
              <a:ext uri="{FF2B5EF4-FFF2-40B4-BE49-F238E27FC236}">
                <a16:creationId xmlns:a16="http://schemas.microsoft.com/office/drawing/2014/main" id="{F7927EB2-14A1-A3A0-564B-CF672B8702A1}"/>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20</a:t>
            </a:fld>
            <a:endParaRPr lang="en-US" dirty="0">
              <a:solidFill>
                <a:schemeClr val="bg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22791964-3173-112E-77C3-D9ED806D2F71}"/>
              </a:ext>
            </a:extLst>
          </p:cNvPr>
          <p:cNvSpPr txBox="1"/>
          <p:nvPr/>
        </p:nvSpPr>
        <p:spPr>
          <a:xfrm>
            <a:off x="5867422" y="1982719"/>
            <a:ext cx="25594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73623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Introduction</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554184" y="1433502"/>
            <a:ext cx="5451761" cy="4204198"/>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Nucleus in Migration</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Emerging as a defining factor </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Largest and stiffest organelle</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Moved by forces from the actin network</a:t>
            </a:r>
          </a:p>
          <a:p>
            <a:pPr marL="515499" lvl="1" indent="0">
              <a:buNone/>
            </a:pPr>
            <a:endParaRPr lang="en-US" sz="2118"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Scratch Wound Assay Model</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Culture cell monolayer and scratch to observe healing </a:t>
            </a:r>
          </a:p>
          <a:p>
            <a:pPr lvl="1">
              <a:buFont typeface="Wingdings" panose="05000000000000000000" pitchFamily="2" charset="2"/>
              <a:buChar char="Ø"/>
            </a:pPr>
            <a:r>
              <a:rPr lang="en-US" sz="2071" dirty="0">
                <a:latin typeface="Arial" panose="020B0604020202020204" pitchFamily="34" charset="0"/>
                <a:cs typeface="Arial" panose="020B0604020202020204" pitchFamily="34" charset="0"/>
              </a:rPr>
              <a:t>Simple and well-established</a:t>
            </a:r>
          </a:p>
        </p:txBody>
      </p:sp>
      <p:sp>
        <p:nvSpPr>
          <p:cNvPr id="4" name="Slide Number Placeholder 1">
            <a:extLst>
              <a:ext uri="{FF2B5EF4-FFF2-40B4-BE49-F238E27FC236}">
                <a16:creationId xmlns:a16="http://schemas.microsoft.com/office/drawing/2014/main" id="{F4338079-113D-4E41-BD45-52A0244B8274}"/>
              </a:ext>
            </a:extLst>
          </p:cNvPr>
          <p:cNvSpPr>
            <a:spLocks noGrp="1"/>
          </p:cNvSpPr>
          <p:nvPr>
            <p:ph type="sldNum" idx="12"/>
          </p:nvPr>
        </p:nvSpPr>
        <p:spPr>
          <a:xfrm>
            <a:off x="11409045" y="6333088"/>
            <a:ext cx="731647" cy="524912"/>
          </a:xfrm>
        </p:spPr>
        <p:txBody>
          <a:bodyPr/>
          <a:lstStyle/>
          <a:p>
            <a:fld id="{00000000-1234-1234-1234-123412341234}" type="slidenum">
              <a:rPr lang="en-US" smtClean="0">
                <a:solidFill>
                  <a:schemeClr val="bg1"/>
                </a:solidFill>
              </a:rPr>
              <a:pPr/>
              <a:t>3</a:t>
            </a:fld>
            <a:endParaRPr lang="en-US" dirty="0">
              <a:solidFill>
                <a:schemeClr val="bg1"/>
              </a:solidFill>
            </a:endParaRPr>
          </a:p>
        </p:txBody>
      </p:sp>
      <p:sp>
        <p:nvSpPr>
          <p:cNvPr id="9" name="TextBox 8">
            <a:extLst>
              <a:ext uri="{FF2B5EF4-FFF2-40B4-BE49-F238E27FC236}">
                <a16:creationId xmlns:a16="http://schemas.microsoft.com/office/drawing/2014/main" id="{231E10DC-DF31-72C7-B534-9990560BADAC}"/>
              </a:ext>
            </a:extLst>
          </p:cNvPr>
          <p:cNvSpPr txBox="1"/>
          <p:nvPr/>
        </p:nvSpPr>
        <p:spPr>
          <a:xfrm>
            <a:off x="8335712" y="4293672"/>
            <a:ext cx="1736581"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[2] </a:t>
            </a:r>
            <a:r>
              <a:rPr lang="en-US" sz="1200" dirty="0" err="1">
                <a:latin typeface="Arial" panose="020B0604020202020204" pitchFamily="34" charset="0"/>
                <a:cs typeface="Arial" panose="020B0604020202020204" pitchFamily="34" charset="0"/>
              </a:rPr>
              <a:t>Fruleux</a:t>
            </a:r>
            <a:r>
              <a:rPr lang="en-US" sz="1200" dirty="0">
                <a:latin typeface="Arial" panose="020B0604020202020204" pitchFamily="34" charset="0"/>
                <a:cs typeface="Arial" panose="020B0604020202020204" pitchFamily="34" charset="0"/>
              </a:rPr>
              <a:t> et al, 2016</a:t>
            </a:r>
          </a:p>
        </p:txBody>
      </p:sp>
      <p:pic>
        <p:nvPicPr>
          <p:cNvPr id="7" name="Picture 2" descr="Cartoon showing (a) a cell crawling on a 2D substrate and (b) a cell migrating in a 3D extracellular matrix environment. On a 2D substrate (a), the actin cortex represented by thin blue lines fills the lamellipodium at the front of the cell. The focal adhesions, represented by orange ovals, connect the actin cortex as well as stress fibers to the substrate. In a 3D environment (b), the actin organisation is different and the actin cortex is connected to the extracellular matrix by adhesion proteins.">
            <a:extLst>
              <a:ext uri="{FF2B5EF4-FFF2-40B4-BE49-F238E27FC236}">
                <a16:creationId xmlns:a16="http://schemas.microsoft.com/office/drawing/2014/main" id="{B09BAC8A-D914-2714-624E-3EA5EED146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8" r="49602" b="21102"/>
          <a:stretch/>
        </p:blipFill>
        <p:spPr bwMode="auto">
          <a:xfrm>
            <a:off x="6333769" y="1807572"/>
            <a:ext cx="5740468" cy="23910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619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554184" y="1433502"/>
            <a:ext cx="11083635" cy="4255237"/>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Aim #1</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Establish a scratch wound assay of cell migration using NIH-3T3 murine fibroblasts</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Migration quantification and validation</a:t>
            </a:r>
          </a:p>
          <a:p>
            <a:pPr lvl="2">
              <a:buFont typeface="Wingdings" panose="05000000000000000000" pitchFamily="2" charset="2"/>
              <a:buChar char="Ø"/>
            </a:pPr>
            <a:r>
              <a:rPr lang="en-US" dirty="0">
                <a:latin typeface="Arial" panose="020B0604020202020204" pitchFamily="34" charset="0"/>
                <a:cs typeface="Arial" panose="020B0604020202020204" pitchFamily="34" charset="0"/>
              </a:rPr>
              <a:t>Y27632 (myosin contraction inhibition)</a:t>
            </a:r>
          </a:p>
          <a:p>
            <a:pPr lvl="1">
              <a:buFont typeface="Wingdings" panose="05000000000000000000" pitchFamily="2" charset="2"/>
              <a:buChar char="Ø"/>
            </a:pPr>
            <a:endParaRPr lang="en-US" sz="2118"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Aim #2</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Observe how changes to nuclear mechanics and chromatin affect migration parameters</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Modify stiffness and chromatin remodeling</a:t>
            </a:r>
          </a:p>
          <a:p>
            <a:pPr lvl="2">
              <a:buFont typeface="Wingdings" panose="05000000000000000000" pitchFamily="2" charset="2"/>
              <a:buChar char="Ø"/>
            </a:pPr>
            <a:r>
              <a:rPr lang="en-US" dirty="0" err="1">
                <a:latin typeface="Arial" panose="020B0604020202020204" pitchFamily="34" charset="0"/>
                <a:cs typeface="Arial" panose="020B0604020202020204" pitchFamily="34" charset="0"/>
              </a:rPr>
              <a:t>Trichostatin</a:t>
            </a:r>
            <a:r>
              <a:rPr lang="en-US" dirty="0">
                <a:latin typeface="Arial" panose="020B0604020202020204" pitchFamily="34" charset="0"/>
                <a:cs typeface="Arial" panose="020B0604020202020204" pitchFamily="34" charset="0"/>
              </a:rPr>
              <a:t> A (HDAC inhibition) and GSK126 (EZH2 inhibition)</a:t>
            </a:r>
          </a:p>
        </p:txBody>
      </p:sp>
      <p:sp>
        <p:nvSpPr>
          <p:cNvPr id="4" name="Slide Number Placeholder 1">
            <a:extLst>
              <a:ext uri="{FF2B5EF4-FFF2-40B4-BE49-F238E27FC236}">
                <a16:creationId xmlns:a16="http://schemas.microsoft.com/office/drawing/2014/main" id="{F4338079-113D-4E41-BD45-52A0244B8274}"/>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4</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42538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Specific Aims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4" y="1836603"/>
            <a:ext cx="11083635" cy="2858060"/>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Aim #3</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Development of a predictive biophysical model to determine migration parameters from nuclear mechanics/chromatin inputs</a:t>
            </a:r>
          </a:p>
          <a:p>
            <a:pPr>
              <a:buFont typeface="Wingdings" panose="05000000000000000000" pitchFamily="2" charset="2"/>
              <a:buChar char="Ø"/>
            </a:pPr>
            <a:endParaRPr lang="en-US" sz="1941"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Future Goal</a:t>
            </a:r>
            <a:endParaRPr lang="en-US" sz="20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Adapting the study to other cell types for further applied translational research</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5</a:t>
            </a:fld>
            <a:endParaRPr lang="en-US" dirty="0">
              <a:solidFill>
                <a:schemeClr val="bg1"/>
              </a:solidFill>
            </a:endParaRPr>
          </a:p>
        </p:txBody>
      </p:sp>
    </p:spTree>
    <p:extLst>
      <p:ext uri="{BB962C8B-B14F-4D97-AF65-F5344CB8AC3E}">
        <p14:creationId xmlns:p14="http://schemas.microsoft.com/office/powerpoint/2010/main" val="24485161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Methods – Scratch Wound Assay</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405395"/>
            <a:ext cx="6568784" cy="5091620"/>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Well Plate Functionalization</a:t>
            </a:r>
          </a:p>
          <a:p>
            <a:pPr lvl="1">
              <a:buFont typeface="Wingdings" panose="05000000000000000000" pitchFamily="2" charset="2"/>
              <a:buChar char="Ø"/>
            </a:pPr>
            <a:r>
              <a:rPr lang="en-US" sz="1600" dirty="0" err="1">
                <a:effectLst/>
                <a:latin typeface="Arial" panose="020B0604020202020204" pitchFamily="34" charset="0"/>
                <a:ea typeface="Calibri" panose="020F0502020204030204" pitchFamily="34" charset="0"/>
                <a:cs typeface="Arial" panose="020B0604020202020204" pitchFamily="34" charset="0"/>
              </a:rPr>
              <a:t>ibidi</a:t>
            </a:r>
            <a:r>
              <a:rPr lang="en-US" sz="1600" dirty="0">
                <a:effectLst/>
                <a:latin typeface="Arial" panose="020B0604020202020204" pitchFamily="34" charset="0"/>
                <a:ea typeface="Calibri" panose="020F0502020204030204" pitchFamily="34" charset="0"/>
                <a:cs typeface="Arial" panose="020B0604020202020204" pitchFamily="34" charset="0"/>
              </a:rPr>
              <a:t>® 8 well µ-Slide plate (Cat no: 80826)</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Collagen solution </a:t>
            </a:r>
            <a:r>
              <a:rPr lang="en-US" sz="1600" dirty="0">
                <a:effectLst/>
                <a:latin typeface="Arial" panose="020B0604020202020204" pitchFamily="34" charset="0"/>
                <a:ea typeface="Calibri" panose="020F0502020204030204" pitchFamily="34" charset="0"/>
                <a:cs typeface="Arial" panose="020B0604020202020204" pitchFamily="34" charset="0"/>
              </a:rPr>
              <a:t>(Gibco A10664)</a:t>
            </a:r>
          </a:p>
          <a:p>
            <a:pPr lvl="2">
              <a:buFont typeface="Wingdings" panose="05000000000000000000" pitchFamily="2" charset="2"/>
              <a:buChar char="Ø"/>
            </a:pPr>
            <a:r>
              <a:rPr lang="en-US" sz="1600" dirty="0">
                <a:latin typeface="Arial" panose="020B0604020202020204" pitchFamily="34" charset="0"/>
                <a:cs typeface="Arial" panose="020B0604020202020204" pitchFamily="34" charset="0"/>
              </a:rPr>
              <a:t>Prior plasma treatment, 30-minute deposition</a:t>
            </a:r>
          </a:p>
          <a:p>
            <a:pPr lvl="2">
              <a:spcBef>
                <a:spcPts val="0"/>
              </a:spcBef>
              <a:buFont typeface="Wingdings" panose="05000000000000000000" pitchFamily="2" charset="2"/>
              <a:buChar char="Ø"/>
            </a:pPr>
            <a:endParaRPr lang="en-US" sz="1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Assay Protocol</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Seeded NIH-3T3 murine fibroblasts and provided medium</a:t>
            </a:r>
          </a:p>
          <a:p>
            <a:pPr lvl="2">
              <a:buFont typeface="Wingdings" panose="05000000000000000000" pitchFamily="2" charset="2"/>
              <a:buChar char="Ø"/>
            </a:pPr>
            <a:r>
              <a:rPr lang="en-US" sz="1600" dirty="0">
                <a:latin typeface="Arial" panose="020B0604020202020204" pitchFamily="34" charset="0"/>
                <a:cs typeface="Arial" panose="020B0604020202020204" pitchFamily="34" charset="0"/>
              </a:rPr>
              <a:t>Fibroblast medium (ATCC 30-2022) supplemented with Pen/Strep (Gibco 15140-122) and FBS (Gibco 261-40-079)</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48-hour incubation to confluency</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Scratch applied with 200μL pipette tip guided by a straightedge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Quick PBS rinse and fresh medium applied</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6</a:t>
            </a:fld>
            <a:endParaRPr lang="en-US" dirty="0">
              <a:solidFill>
                <a:schemeClr val="bg1"/>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100489F2-FF33-1C49-42CB-28EA9FEFD784}"/>
              </a:ext>
            </a:extLst>
          </p:cNvPr>
          <p:cNvGrpSpPr/>
          <p:nvPr/>
        </p:nvGrpSpPr>
        <p:grpSpPr>
          <a:xfrm>
            <a:off x="6435222" y="1832045"/>
            <a:ext cx="2580191" cy="1829106"/>
            <a:chOff x="24770779" y="7532395"/>
            <a:chExt cx="3998846" cy="3028465"/>
          </a:xfrm>
        </p:grpSpPr>
        <p:grpSp>
          <p:nvGrpSpPr>
            <p:cNvPr id="6" name="Group 5">
              <a:extLst>
                <a:ext uri="{FF2B5EF4-FFF2-40B4-BE49-F238E27FC236}">
                  <a16:creationId xmlns:a16="http://schemas.microsoft.com/office/drawing/2014/main" id="{3A90ED1D-CA23-C27F-0F33-E7CA7985C883}"/>
                </a:ext>
              </a:extLst>
            </p:cNvPr>
            <p:cNvGrpSpPr/>
            <p:nvPr/>
          </p:nvGrpSpPr>
          <p:grpSpPr>
            <a:xfrm>
              <a:off x="24770779" y="7646210"/>
              <a:ext cx="3998846" cy="2914650"/>
              <a:chOff x="26429017" y="7128370"/>
              <a:chExt cx="3998846" cy="2914650"/>
            </a:xfrm>
          </p:grpSpPr>
          <p:pic>
            <p:nvPicPr>
              <p:cNvPr id="8" name="Picture 2" descr="image">
                <a:extLst>
                  <a:ext uri="{FF2B5EF4-FFF2-40B4-BE49-F238E27FC236}">
                    <a16:creationId xmlns:a16="http://schemas.microsoft.com/office/drawing/2014/main" id="{001C7D45-E3BF-CE2B-67AD-2B9C5FEAC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9017" y="7128370"/>
                <a:ext cx="3895725"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29526C-500E-A13D-F1CA-F296F470B775}"/>
                  </a:ext>
                </a:extLst>
              </p:cNvPr>
              <p:cNvSpPr/>
              <p:nvPr/>
            </p:nvSpPr>
            <p:spPr>
              <a:xfrm>
                <a:off x="29152828" y="8939463"/>
                <a:ext cx="1275035" cy="1103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 name="Trapezoid 6">
              <a:extLst>
                <a:ext uri="{FF2B5EF4-FFF2-40B4-BE49-F238E27FC236}">
                  <a16:creationId xmlns:a16="http://schemas.microsoft.com/office/drawing/2014/main" id="{0401AC7E-E9FA-33B5-FC84-1C6912B22F03}"/>
                </a:ext>
              </a:extLst>
            </p:cNvPr>
            <p:cNvSpPr/>
            <p:nvPr/>
          </p:nvSpPr>
          <p:spPr>
            <a:xfrm rot="12961826">
              <a:off x="27523695" y="7532395"/>
              <a:ext cx="227516" cy="1685995"/>
            </a:xfrm>
            <a:prstGeom prst="trapezoid">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0" name="Picture 9" descr="A picture containing wall, nature, dirty&#10;&#10;Description automatically generated">
            <a:extLst>
              <a:ext uri="{FF2B5EF4-FFF2-40B4-BE49-F238E27FC236}">
                <a16:creationId xmlns:a16="http://schemas.microsoft.com/office/drawing/2014/main" id="{AFBAFFD8-5EDF-37B9-40D5-56430AD4F9A6}"/>
              </a:ext>
            </a:extLst>
          </p:cNvPr>
          <p:cNvPicPr>
            <a:picLocks noChangeAspect="1"/>
          </p:cNvPicPr>
          <p:nvPr/>
        </p:nvPicPr>
        <p:blipFill rotWithShape="1">
          <a:blip r:embed="rId4"/>
          <a:srcRect t="17806"/>
          <a:stretch/>
        </p:blipFill>
        <p:spPr>
          <a:xfrm>
            <a:off x="9501326" y="1766556"/>
            <a:ext cx="2296532" cy="3805736"/>
          </a:xfrm>
          <a:prstGeom prst="rect">
            <a:avLst/>
          </a:prstGeom>
        </p:spPr>
      </p:pic>
      <p:cxnSp>
        <p:nvCxnSpPr>
          <p:cNvPr id="14" name="Straight Connector 13">
            <a:extLst>
              <a:ext uri="{FF2B5EF4-FFF2-40B4-BE49-F238E27FC236}">
                <a16:creationId xmlns:a16="http://schemas.microsoft.com/office/drawing/2014/main" id="{4470B1E1-8DF3-33A2-C9A5-7758A412BF75}"/>
              </a:ext>
            </a:extLst>
          </p:cNvPr>
          <p:cNvCxnSpPr>
            <a:stCxn id="7" idx="0"/>
          </p:cNvCxnSpPr>
          <p:nvPr/>
        </p:nvCxnSpPr>
        <p:spPr>
          <a:xfrm flipV="1">
            <a:off x="7985410" y="1777188"/>
            <a:ext cx="1515916" cy="975752"/>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4937C61-617A-FB2F-3F92-6BD104A0B495}"/>
              </a:ext>
            </a:extLst>
          </p:cNvPr>
          <p:cNvCxnSpPr>
            <a:stCxn id="7" idx="0"/>
          </p:cNvCxnSpPr>
          <p:nvPr/>
        </p:nvCxnSpPr>
        <p:spPr>
          <a:xfrm>
            <a:off x="7985410" y="2752940"/>
            <a:ext cx="1515916" cy="277632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31618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Methods – Migration Imaging</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415785"/>
            <a:ext cx="6163538" cy="4804875"/>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Microscope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Zeiss LSM 980 inverted confocal microscope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Regulated temperature (37</a:t>
            </a:r>
            <a:r>
              <a:rPr lang="en-US" sz="1600" dirty="0">
                <a:latin typeface="Arial" panose="020B0604020202020204" pitchFamily="34" charset="0"/>
                <a:cs typeface="Arial" panose="020B0604020202020204" pitchFamily="34" charset="0"/>
                <a:sym typeface="Symbol" panose="05050102010706020507" pitchFamily="18" charset="2"/>
              </a:rPr>
              <a:t></a:t>
            </a:r>
            <a:r>
              <a:rPr lang="en-US" sz="1600" dirty="0">
                <a:latin typeface="Arial" panose="020B0604020202020204" pitchFamily="34" charset="0"/>
                <a:cs typeface="Arial" panose="020B0604020202020204" pitchFamily="34" charset="0"/>
              </a:rPr>
              <a:t> C), CO2 concentration (5%), and humidity level</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Medium replenishment</a:t>
            </a:r>
          </a:p>
          <a:p>
            <a:pPr marL="515499" lvl="1" indent="0">
              <a:buNone/>
            </a:pPr>
            <a:endParaRPr lang="en-US" sz="14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Image Formats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Live stained</a:t>
            </a:r>
          </a:p>
          <a:p>
            <a:pPr lvl="2">
              <a:buFont typeface="Wingdings" panose="05000000000000000000" pitchFamily="2" charset="2"/>
              <a:buChar char="Ø"/>
            </a:pPr>
            <a:r>
              <a:rPr lang="en-US" sz="1600" dirty="0" err="1">
                <a:latin typeface="Arial" panose="020B0604020202020204" pitchFamily="34" charset="0"/>
                <a:cs typeface="Arial" panose="020B0604020202020204" pitchFamily="34" charset="0"/>
              </a:rPr>
              <a:t>NucBlue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Thermo</a:t>
            </a:r>
            <a:r>
              <a:rPr lang="en-US" sz="1600" dirty="0">
                <a:latin typeface="Arial" panose="020B0604020202020204" pitchFamily="34" charset="0"/>
                <a:cs typeface="Arial" panose="020B0604020202020204" pitchFamily="34" charset="0"/>
              </a:rPr>
              <a:t> Fisher)</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Fixed stained</a:t>
            </a:r>
          </a:p>
          <a:p>
            <a:pPr lvl="2">
              <a:buFont typeface="Wingdings" panose="05000000000000000000" pitchFamily="2" charset="2"/>
              <a:buChar char="Ø"/>
            </a:pPr>
            <a:r>
              <a:rPr lang="en-US" sz="1600" dirty="0">
                <a:latin typeface="Arial" panose="020B0604020202020204" pitchFamily="34" charset="0"/>
                <a:cs typeface="Arial" panose="020B0604020202020204" pitchFamily="34" charset="0"/>
              </a:rPr>
              <a:t>DAPI (</a:t>
            </a:r>
            <a:r>
              <a:rPr lang="en-US" sz="1600" dirty="0" err="1">
                <a:latin typeface="Arial" panose="020B0604020202020204" pitchFamily="34" charset="0"/>
                <a:cs typeface="Arial" panose="020B0604020202020204" pitchFamily="34" charset="0"/>
              </a:rPr>
              <a:t>Thermo</a:t>
            </a:r>
            <a:r>
              <a:rPr lang="en-US" sz="1600" dirty="0">
                <a:latin typeface="Arial" panose="020B0604020202020204" pitchFamily="34" charset="0"/>
                <a:cs typeface="Arial" panose="020B0604020202020204" pitchFamily="34" charset="0"/>
              </a:rPr>
              <a:t> Fisher) and phalloidin (</a:t>
            </a:r>
            <a:r>
              <a:rPr lang="en-US" sz="1600" dirty="0" err="1">
                <a:latin typeface="Arial" panose="020B0604020202020204" pitchFamily="34" charset="0"/>
                <a:cs typeface="Arial" panose="020B0604020202020204" pitchFamily="34" charset="0"/>
              </a:rPr>
              <a:t>Thermo</a:t>
            </a:r>
            <a:r>
              <a:rPr lang="en-US" sz="1600" dirty="0">
                <a:latin typeface="Arial" panose="020B0604020202020204" pitchFamily="34" charset="0"/>
                <a:cs typeface="Arial" panose="020B0604020202020204" pitchFamily="34" charset="0"/>
              </a:rPr>
              <a:t> Fisher)</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Brightfield </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7</a:t>
            </a:fld>
            <a:endParaRPr lang="en-US" dirty="0">
              <a:solidFill>
                <a:schemeClr val="bg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3B82FC7-C826-B548-B6A9-E762C7EB1910}"/>
              </a:ext>
            </a:extLst>
          </p:cNvPr>
          <p:cNvGrpSpPr/>
          <p:nvPr/>
        </p:nvGrpSpPr>
        <p:grpSpPr>
          <a:xfrm>
            <a:off x="6777420" y="1671084"/>
            <a:ext cx="5109089" cy="3878455"/>
            <a:chOff x="24609413" y="10845140"/>
            <a:chExt cx="7266690" cy="5372783"/>
          </a:xfrm>
        </p:grpSpPr>
        <p:pic>
          <p:nvPicPr>
            <p:cNvPr id="15" name="Picture 14" descr="A picture containing wall, nature, dirty&#10;&#10;Description automatically generated">
              <a:extLst>
                <a:ext uri="{FF2B5EF4-FFF2-40B4-BE49-F238E27FC236}">
                  <a16:creationId xmlns:a16="http://schemas.microsoft.com/office/drawing/2014/main" id="{F09F120B-1F7B-B2AD-0847-5F72C98E480E}"/>
                </a:ext>
              </a:extLst>
            </p:cNvPr>
            <p:cNvPicPr>
              <a:picLocks noChangeAspect="1"/>
            </p:cNvPicPr>
            <p:nvPr/>
          </p:nvPicPr>
          <p:blipFill rotWithShape="1">
            <a:blip r:embed="rId3"/>
            <a:srcRect t="17806"/>
            <a:stretch/>
          </p:blipFill>
          <p:spPr>
            <a:xfrm>
              <a:off x="24609413" y="10845142"/>
              <a:ext cx="3639207" cy="5372781"/>
            </a:xfrm>
            <a:prstGeom prst="rect">
              <a:avLst/>
            </a:prstGeom>
          </p:spPr>
        </p:pic>
        <p:pic>
          <p:nvPicPr>
            <p:cNvPr id="17" name="Picture 16" descr="A picture containing grass, outdoor, green, lush&#10;&#10;Description automatically generated">
              <a:extLst>
                <a:ext uri="{FF2B5EF4-FFF2-40B4-BE49-F238E27FC236}">
                  <a16:creationId xmlns:a16="http://schemas.microsoft.com/office/drawing/2014/main" id="{6D20C50B-295C-A942-9CAB-C89E636F0CB6}"/>
                </a:ext>
              </a:extLst>
            </p:cNvPr>
            <p:cNvPicPr>
              <a:picLocks noChangeAspect="1"/>
            </p:cNvPicPr>
            <p:nvPr/>
          </p:nvPicPr>
          <p:blipFill>
            <a:blip r:embed="rId4"/>
            <a:stretch>
              <a:fillRect/>
            </a:stretch>
          </p:blipFill>
          <p:spPr>
            <a:xfrm>
              <a:off x="28248620" y="10845140"/>
              <a:ext cx="3627483" cy="5372781"/>
            </a:xfrm>
            <a:prstGeom prst="rect">
              <a:avLst/>
            </a:prstGeom>
          </p:spPr>
        </p:pic>
      </p:grpSp>
    </p:spTree>
    <p:extLst>
      <p:ext uri="{BB962C8B-B14F-4D97-AF65-F5344CB8AC3E}">
        <p14:creationId xmlns:p14="http://schemas.microsoft.com/office/powerpoint/2010/main" val="212936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Methods – Nuclear Alterations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5" y="1467735"/>
            <a:ext cx="6568784" cy="4103144"/>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Drug Applications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Chromatin condensing</a:t>
            </a:r>
          </a:p>
          <a:p>
            <a:pPr lvl="2">
              <a:buFont typeface="Wingdings" panose="05000000000000000000" pitchFamily="2" charset="2"/>
              <a:buChar char="Ø"/>
            </a:pPr>
            <a:r>
              <a:rPr lang="el-GR" sz="1200" dirty="0">
                <a:latin typeface="Arial" panose="020B0604020202020204" pitchFamily="34" charset="0"/>
                <a:cs typeface="Arial" panose="020B0604020202020204" pitchFamily="34" charset="0"/>
              </a:rPr>
              <a:t>20μ</a:t>
            </a:r>
            <a:r>
              <a:rPr lang="en-US" sz="1200" dirty="0">
                <a:latin typeface="Arial" panose="020B0604020202020204" pitchFamily="34" charset="0"/>
                <a:cs typeface="Arial" panose="020B0604020202020204" pitchFamily="34" charset="0"/>
              </a:rPr>
              <a:t>M GSK126 (Sigma) </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EZH2 methyltransferase inhibitor</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Nuclear softening</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100 ng/ml Trichostatin A (TSA) (Sigma) </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Class I and II histone deacetylase inhibitor</a:t>
            </a:r>
          </a:p>
          <a:p>
            <a:pPr lvl="2">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Application Protocol</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Drugs applied 24 hours before scratch in biohood</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Also applied in medium given post scratch</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rPr>
              <a:pPr/>
              <a:t>8</a:t>
            </a:fld>
            <a:endParaRPr lang="en-US" dirty="0">
              <a:solidFill>
                <a:schemeClr val="bg1"/>
              </a:solidFill>
            </a:endParaRPr>
          </a:p>
        </p:txBody>
      </p:sp>
    </p:spTree>
    <p:extLst>
      <p:ext uri="{BB962C8B-B14F-4D97-AF65-F5344CB8AC3E}">
        <p14:creationId xmlns:p14="http://schemas.microsoft.com/office/powerpoint/2010/main" val="2301602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latin typeface="Arial" panose="020B0604020202020204" pitchFamily="34" charset="0"/>
                <a:cs typeface="Arial" panose="020B0604020202020204" pitchFamily="34" charset="0"/>
              </a:rPr>
              <a:t>Methods – Image Processing</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554184" y="1467735"/>
            <a:ext cx="6803545" cy="4675609"/>
          </a:xfrm>
        </p:spPr>
        <p:txBody>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Wound Closure Percentage</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Processing done using open-source Fiji</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Calculate initial wound area</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Count # of cells at given time and calculate average area</a:t>
            </a:r>
          </a:p>
          <a:p>
            <a:pPr lvl="1">
              <a:buFont typeface="Wingdings" panose="05000000000000000000" pitchFamily="2" charset="2"/>
              <a:buChar char="Ø"/>
            </a:pPr>
            <a:endParaRPr lang="en-US" sz="1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Automated Cell Tracking</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Performed using the Fiji plugin TrackMate and nuclear stained images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Images to binary mask enabling spot detection</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Spot positions stitched between frames to create migration tracks</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Calculation of parameters of interest</a:t>
            </a:r>
          </a:p>
          <a:p>
            <a:pPr lvl="2">
              <a:buFont typeface="Wingdings" panose="05000000000000000000" pitchFamily="2" charset="2"/>
              <a:buChar char="Ø"/>
            </a:pPr>
            <a:r>
              <a:rPr lang="en-US" sz="1200" dirty="0">
                <a:latin typeface="Arial" panose="020B0604020202020204" pitchFamily="34" charset="0"/>
                <a:cs typeface="Arial" panose="020B0604020202020204" pitchFamily="34" charset="0"/>
              </a:rPr>
              <a:t>Total distance travelled, mean speed, &amp; linearity of forward progression (LFP)</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1409045" y="6333134"/>
            <a:ext cx="731647" cy="524912"/>
          </a:xfrm>
        </p:spPr>
        <p:txBody>
          <a:bodyPr/>
          <a:lstStyle/>
          <a:p>
            <a:fld id="{00000000-1234-1234-1234-123412341234}" type="slidenum">
              <a:rPr lang="en-US" smtClean="0">
                <a:solidFill>
                  <a:schemeClr val="bg1"/>
                </a:solidFill>
                <a:latin typeface="Arial" panose="020B0604020202020204" pitchFamily="34" charset="0"/>
                <a:cs typeface="Arial" panose="020B0604020202020204" pitchFamily="34" charset="0"/>
              </a:rPr>
              <a:pPr/>
              <a:t>9</a:t>
            </a:fld>
            <a:endParaRPr lang="en-US"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BFC2AFE-D49D-7F0F-6011-C0DBF60C76FA}"/>
                  </a:ext>
                </a:extLst>
              </p:cNvPr>
              <p:cNvSpPr/>
              <p:nvPr/>
            </p:nvSpPr>
            <p:spPr>
              <a:xfrm>
                <a:off x="8063527" y="1653362"/>
                <a:ext cx="3068338" cy="15523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800" i="1" smtClean="0">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𝐴</m:t>
                          </m:r>
                        </m:e>
                        <m:sub>
                          <m:r>
                            <a:rPr lang="en-US" sz="2800" i="1">
                              <a:solidFill>
                                <a:sysClr val="windowText" lastClr="000000"/>
                              </a:solidFill>
                              <a:latin typeface="Cambria Math" panose="02040503050406030204" pitchFamily="18" charset="0"/>
                            </a:rPr>
                            <m:t>𝑡</m:t>
                          </m:r>
                        </m:sub>
                      </m:sSub>
                      <m:r>
                        <a:rPr lang="en-US" sz="2800">
                          <a:solidFill>
                            <a:sysClr val="windowText" lastClr="000000"/>
                          </a:solidFill>
                          <a:latin typeface="Cambria Math" panose="02040503050406030204" pitchFamily="18" charset="0"/>
                        </a:rPr>
                        <m:t>=</m:t>
                      </m:r>
                      <m:r>
                        <a:rPr lang="en-US" sz="2800" i="1">
                          <a:solidFill>
                            <a:sysClr val="windowText" lastClr="000000"/>
                          </a:solidFill>
                          <a:latin typeface="Cambria Math" panose="02040503050406030204" pitchFamily="18" charset="0"/>
                        </a:rPr>
                        <m:t>𝑛</m:t>
                      </m:r>
                      <m:r>
                        <a:rPr lang="en-US" sz="2800">
                          <a:solidFill>
                            <a:sysClr val="windowText" lastClr="000000"/>
                          </a:solidFill>
                          <a:latin typeface="Cambria Math" panose="02040503050406030204" pitchFamily="18" charset="0"/>
                        </a:rPr>
                        <m:t>∗</m:t>
                      </m:r>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𝐴</m:t>
                          </m:r>
                        </m:e>
                        <m:sub>
                          <m:r>
                            <a:rPr lang="en-US" sz="2800" i="1">
                              <a:solidFill>
                                <a:sysClr val="windowText" lastClr="000000"/>
                              </a:solidFill>
                              <a:latin typeface="Cambria Math" panose="02040503050406030204" pitchFamily="18" charset="0"/>
                            </a:rPr>
                            <m:t>𝑐</m:t>
                          </m:r>
                        </m:sub>
                      </m:sSub>
                    </m:oMath>
                  </m:oMathPara>
                </a14:m>
                <a:endParaRPr lang="en-US" sz="2800" i="1" dirty="0">
                  <a:solidFill>
                    <a:sysClr val="windowText" lastClr="000000"/>
                  </a:solidFill>
                  <a:latin typeface="Arial" panose="020B0604020202020204" pitchFamily="34" charset="0"/>
                  <a:cs typeface="Arial" panose="020B0604020202020204" pitchFamily="34" charset="0"/>
                </a:endParaRPr>
              </a:p>
              <a:p>
                <a:endParaRPr lang="en-US" sz="1000" dirty="0">
                  <a:solidFill>
                    <a:sysClr val="windowText" lastClr="000000"/>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800" smtClean="0">
                          <a:solidFill>
                            <a:sysClr val="windowText" lastClr="000000"/>
                          </a:solidFill>
                          <a:latin typeface="Cambria Math" panose="02040503050406030204" pitchFamily="18" charset="0"/>
                        </a:rPr>
                        <m:t>%</m:t>
                      </m:r>
                      <m:r>
                        <a:rPr lang="en-US" sz="2800" i="1">
                          <a:solidFill>
                            <a:sysClr val="windowText" lastClr="000000"/>
                          </a:solidFill>
                          <a:latin typeface="Cambria Math" panose="02040503050406030204" pitchFamily="18" charset="0"/>
                        </a:rPr>
                        <m:t>𝑊𝐶</m:t>
                      </m:r>
                      <m:r>
                        <a:rPr lang="en-US" sz="2800" i="0">
                          <a:solidFill>
                            <a:sysClr val="windowText" lastClr="000000"/>
                          </a:solidFill>
                          <a:latin typeface="Cambria Math" panose="02040503050406030204" pitchFamily="18" charset="0"/>
                        </a:rPr>
                        <m:t>=</m:t>
                      </m:r>
                      <m:f>
                        <m:fPr>
                          <m:ctrlPr>
                            <a:rPr lang="en-US" sz="2800" i="1">
                              <a:solidFill>
                                <a:sysClr val="windowText" lastClr="000000"/>
                              </a:solidFill>
                              <a:latin typeface="Cambria Math" panose="02040503050406030204" pitchFamily="18" charset="0"/>
                            </a:rPr>
                          </m:ctrlPr>
                        </m:fPr>
                        <m:num>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𝐴</m:t>
                              </m:r>
                            </m:e>
                            <m:sub>
                              <m:r>
                                <a:rPr lang="en-US" sz="2800" i="1">
                                  <a:solidFill>
                                    <a:sysClr val="windowText" lastClr="000000"/>
                                  </a:solidFill>
                                  <a:latin typeface="Cambria Math" panose="02040503050406030204" pitchFamily="18" charset="0"/>
                                </a:rPr>
                                <m:t>𝑡</m:t>
                              </m:r>
                            </m:sub>
                          </m:sSub>
                        </m:num>
                        <m:den>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𝐴</m:t>
                              </m:r>
                            </m:e>
                            <m:sub>
                              <m:r>
                                <a:rPr lang="en-US" sz="2800" i="0">
                                  <a:solidFill>
                                    <a:sysClr val="windowText" lastClr="000000"/>
                                  </a:solidFill>
                                  <a:latin typeface="Cambria Math" panose="02040503050406030204" pitchFamily="18" charset="0"/>
                                </a:rPr>
                                <m:t>0</m:t>
                              </m:r>
                            </m:sub>
                          </m:sSub>
                        </m:den>
                      </m:f>
                      <m:r>
                        <a:rPr lang="en-US" sz="2800" i="0">
                          <a:solidFill>
                            <a:sysClr val="windowText" lastClr="000000"/>
                          </a:solidFill>
                          <a:latin typeface="Cambria Math" panose="02040503050406030204" pitchFamily="18" charset="0"/>
                        </a:rPr>
                        <m:t>∗100</m:t>
                      </m:r>
                    </m:oMath>
                  </m:oMathPara>
                </a14:m>
                <a:endParaRPr lang="en-US" sz="2800" dirty="0">
                  <a:solidFill>
                    <a:sysClr val="windowText" lastClr="000000"/>
                  </a:solidFill>
                  <a:latin typeface="Arial" panose="020B0604020202020204" pitchFamily="34" charset="0"/>
                  <a:cs typeface="Arial" panose="020B0604020202020204" pitchFamily="34" charset="0"/>
                </a:endParaRPr>
              </a:p>
            </p:txBody>
          </p:sp>
        </mc:Choice>
        <mc:Fallback>
          <p:sp>
            <p:nvSpPr>
              <p:cNvPr id="9" name="Rectangle 8">
                <a:extLst>
                  <a:ext uri="{FF2B5EF4-FFF2-40B4-BE49-F238E27FC236}">
                    <a16:creationId xmlns:a16="http://schemas.microsoft.com/office/drawing/2014/main" id="{CBFC2AFE-D49D-7F0F-6011-C0DBF60C76FA}"/>
                  </a:ext>
                </a:extLst>
              </p:cNvPr>
              <p:cNvSpPr>
                <a:spLocks noRot="1" noChangeAspect="1" noMove="1" noResize="1" noEditPoints="1" noAdjustHandles="1" noChangeArrowheads="1" noChangeShapeType="1" noTextEdit="1"/>
              </p:cNvSpPr>
              <p:nvPr/>
            </p:nvSpPr>
            <p:spPr>
              <a:xfrm>
                <a:off x="8063527" y="1653362"/>
                <a:ext cx="3068338" cy="155235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F5130B7B-52D7-B700-FA10-266FB7D390DD}"/>
                  </a:ext>
                </a:extLst>
              </p:cNvPr>
              <p:cNvSpPr/>
              <p:nvPr/>
            </p:nvSpPr>
            <p:spPr>
              <a:xfrm>
                <a:off x="7633331" y="3673549"/>
                <a:ext cx="3928731" cy="2183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i="1" smtClean="0">
                          <a:solidFill>
                            <a:sysClr val="windowText" lastClr="000000"/>
                          </a:solidFill>
                          <a:latin typeface="Cambria Math" panose="02040503050406030204" pitchFamily="18" charset="0"/>
                        </a:rPr>
                        <m:t>𝑡𝑜𝑡𝑎𝑙</m:t>
                      </m:r>
                      <m:r>
                        <a:rPr lang="en-US" i="1" smtClean="0">
                          <a:solidFill>
                            <a:sysClr val="windowText" lastClr="000000"/>
                          </a:solidFill>
                          <a:latin typeface="Cambria Math" panose="02040503050406030204" pitchFamily="18" charset="0"/>
                        </a:rPr>
                        <m:t> </m:t>
                      </m:r>
                      <m:r>
                        <a:rPr lang="en-US" i="1" smtClean="0">
                          <a:solidFill>
                            <a:sysClr val="windowText" lastClr="000000"/>
                          </a:solidFill>
                          <a:latin typeface="Cambria Math" panose="02040503050406030204" pitchFamily="18" charset="0"/>
                        </a:rPr>
                        <m:t>𝑑𝑖𝑠𝑡𝑎𝑛𝑐𝑒</m:t>
                      </m:r>
                      <m:r>
                        <a:rPr lang="en-US" i="1" smtClean="0">
                          <a:solidFill>
                            <a:sysClr val="windowText" lastClr="000000"/>
                          </a:solidFill>
                          <a:latin typeface="Cambria Math" panose="02040503050406030204" pitchFamily="18" charset="0"/>
                        </a:rPr>
                        <m:t> </m:t>
                      </m:r>
                      <m:r>
                        <a:rPr lang="en-US" i="1" smtClean="0">
                          <a:solidFill>
                            <a:sysClr val="windowText" lastClr="000000"/>
                          </a:solidFill>
                          <a:latin typeface="Cambria Math" panose="02040503050406030204" pitchFamily="18" charset="0"/>
                        </a:rPr>
                        <m:t>𝑡𝑟𝑎𝑣𝑒𝑙𝑒𝑑</m:t>
                      </m:r>
                      <m:r>
                        <a:rPr lang="en-US" i="1" smtClean="0">
                          <a:solidFill>
                            <a:sysClr val="windowText" lastClr="000000"/>
                          </a:solidFill>
                          <a:latin typeface="Cambria Math" panose="02040503050406030204" pitchFamily="18" charset="0"/>
                        </a:rPr>
                        <m:t>=</m:t>
                      </m:r>
                      <m:nary>
                        <m:naryPr>
                          <m:chr m:val="∑"/>
                          <m:limLoc m:val="undOvr"/>
                          <m:supHide m:val="on"/>
                          <m:ctrlPr>
                            <a:rPr lang="en-US" i="1">
                              <a:solidFill>
                                <a:sysClr val="windowText" lastClr="000000"/>
                              </a:solidFill>
                              <a:latin typeface="Cambria Math" panose="02040503050406030204" pitchFamily="18" charset="0"/>
                            </a:rPr>
                          </m:ctrlPr>
                        </m:naryPr>
                        <m:sub>
                          <m:r>
                            <a:rPr lang="en-US" i="1">
                              <a:solidFill>
                                <a:sysClr val="windowText" lastClr="000000"/>
                              </a:solidFill>
                              <a:latin typeface="Cambria Math" panose="02040503050406030204" pitchFamily="18" charset="0"/>
                            </a:rPr>
                            <m:t>𝑖</m:t>
                          </m:r>
                        </m:sub>
                        <m:sup/>
                        <m:e>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𝑑</m:t>
                              </m:r>
                            </m:e>
                            <m:sub>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+1</m:t>
                              </m:r>
                            </m:sub>
                          </m:sSub>
                        </m:e>
                      </m:nary>
                    </m:oMath>
                  </m:oMathPara>
                </a14:m>
                <a:endParaRPr lang="en-US" sz="2800" i="1" dirty="0">
                  <a:solidFill>
                    <a:sysClr val="windowText" lastClr="000000"/>
                  </a:solidFill>
                  <a:latin typeface="Arial" panose="020B0604020202020204" pitchFamily="34" charset="0"/>
                  <a:cs typeface="Arial" panose="020B0604020202020204" pitchFamily="34" charset="0"/>
                </a:endParaRPr>
              </a:p>
              <a:p>
                <a:endParaRPr lang="en-US" sz="1000" dirty="0">
                  <a:solidFill>
                    <a:sysClr val="windowText" lastClr="000000"/>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i="1">
                          <a:solidFill>
                            <a:sysClr val="windowText" lastClr="000000"/>
                          </a:solidFill>
                          <a:latin typeface="Cambria Math" panose="02040503050406030204" pitchFamily="18" charset="0"/>
                        </a:rPr>
                        <m:t>𝑚𝑒𝑎𝑛</m:t>
                      </m:r>
                      <m:r>
                        <a:rPr lang="en-US" i="1">
                          <a:solidFill>
                            <a:sysClr val="windowText" lastClr="000000"/>
                          </a:solidFill>
                          <a:latin typeface="Cambria Math" panose="02040503050406030204" pitchFamily="18" charset="0"/>
                        </a:rPr>
                        <m:t> </m:t>
                      </m:r>
                      <m:r>
                        <a:rPr lang="en-US" i="1">
                          <a:solidFill>
                            <a:sysClr val="windowText" lastClr="000000"/>
                          </a:solidFill>
                          <a:latin typeface="Cambria Math" panose="02040503050406030204" pitchFamily="18" charset="0"/>
                        </a:rPr>
                        <m:t>𝑠𝑝𝑒𝑒𝑑</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𝑡𝑜𝑡𝑎𝑙</m:t>
                          </m:r>
                          <m:r>
                            <a:rPr lang="en-US" i="1">
                              <a:solidFill>
                                <a:sysClr val="windowText" lastClr="000000"/>
                              </a:solidFill>
                              <a:latin typeface="Cambria Math" panose="02040503050406030204" pitchFamily="18" charset="0"/>
                            </a:rPr>
                            <m:t> </m:t>
                          </m:r>
                          <m:r>
                            <a:rPr lang="en-US" i="1">
                              <a:solidFill>
                                <a:sysClr val="windowText" lastClr="000000"/>
                              </a:solidFill>
                              <a:latin typeface="Cambria Math" panose="02040503050406030204" pitchFamily="18" charset="0"/>
                            </a:rPr>
                            <m:t>𝑑𝑖𝑠𝑡𝑎𝑛𝑐𝑒</m:t>
                          </m:r>
                        </m:num>
                        <m:den>
                          <m:r>
                            <a:rPr lang="en-US" i="1">
                              <a:solidFill>
                                <a:sysClr val="windowText" lastClr="000000"/>
                              </a:solidFill>
                              <a:latin typeface="Cambria Math" panose="02040503050406030204" pitchFamily="18" charset="0"/>
                            </a:rPr>
                            <m:t>𝑡𝑜𝑡𝑎𝑙</m:t>
                          </m:r>
                          <m:r>
                            <a:rPr lang="en-US" i="1">
                              <a:solidFill>
                                <a:sysClr val="windowText" lastClr="000000"/>
                              </a:solidFill>
                              <a:latin typeface="Cambria Math" panose="02040503050406030204" pitchFamily="18" charset="0"/>
                            </a:rPr>
                            <m:t> </m:t>
                          </m:r>
                          <m:r>
                            <a:rPr lang="en-US" i="1">
                              <a:solidFill>
                                <a:sysClr val="windowText" lastClr="000000"/>
                              </a:solidFill>
                              <a:latin typeface="Cambria Math" panose="02040503050406030204" pitchFamily="18" charset="0"/>
                            </a:rPr>
                            <m:t>𝑡𝑖𝑚𝑒</m:t>
                          </m:r>
                        </m:den>
                      </m:f>
                    </m:oMath>
                  </m:oMathPara>
                </a14:m>
                <a:endParaRPr lang="en-US" sz="2800" dirty="0">
                  <a:solidFill>
                    <a:sysClr val="windowText" lastClr="000000"/>
                  </a:solidFill>
                  <a:latin typeface="Arial" panose="020B0604020202020204" pitchFamily="34" charset="0"/>
                  <a:cs typeface="Arial" panose="020B0604020202020204" pitchFamily="34" charset="0"/>
                </a:endParaRPr>
              </a:p>
              <a:p>
                <a:endParaRPr lang="en-US" sz="1050" dirty="0">
                  <a:solidFill>
                    <a:sysClr val="windowText" lastClr="000000"/>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1800" b="0" i="1" smtClean="0">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𝐿𝐹𝑃</m:t>
                      </m:r>
                      <m:r>
                        <a:rPr lang="en-US" sz="1800" i="1" smtClean="0">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solidFill>
                                <a:sysClr val="windowText" lastClr="000000"/>
                              </a:solidFill>
                              <a:effectLst/>
                              <a:latin typeface="Cambria Math" panose="02040503050406030204" pitchFamily="18" charset="0"/>
                              <a:cs typeface="Arial" panose="020B0604020202020204" pitchFamily="34" charset="0"/>
                            </a:rPr>
                          </m:ctrlPr>
                        </m:fPr>
                        <m:num>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𝑡𝑜𝑡𝑎𝑙</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𝑡𝑖𝑚𝑒</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𝑚𝑒𝑎𝑛</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𝑠𝑝𝑒𝑒𝑑</m:t>
                          </m:r>
                        </m:num>
                        <m:den>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𝑛𝑒𝑡</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ysClr val="windowText" lastClr="000000"/>
                              </a:solidFill>
                              <a:effectLst/>
                              <a:latin typeface="Cambria Math" panose="02040503050406030204" pitchFamily="18" charset="0"/>
                              <a:ea typeface="Calibri" panose="020F0502020204030204" pitchFamily="34" charset="0"/>
                              <a:cs typeface="Arial" panose="020B0604020202020204" pitchFamily="34" charset="0"/>
                            </a:rPr>
                            <m:t>𝑑𝑖𝑠𝑡𝑎𝑛𝑐𝑒</m:t>
                          </m:r>
                        </m:den>
                      </m:f>
                    </m:oMath>
                  </m:oMathPara>
                </a14:m>
                <a:endParaRPr lang="en-US" sz="2800" dirty="0">
                  <a:solidFill>
                    <a:sysClr val="windowText" lastClr="000000"/>
                  </a:solidFill>
                  <a:latin typeface="Arial" panose="020B0604020202020204" pitchFamily="34" charset="0"/>
                  <a:cs typeface="Arial" panose="020B0604020202020204" pitchFamily="34" charset="0"/>
                </a:endParaRPr>
              </a:p>
            </p:txBody>
          </p:sp>
        </mc:Choice>
        <mc:Fallback>
          <p:sp>
            <p:nvSpPr>
              <p:cNvPr id="10" name="Rectangle 9">
                <a:extLst>
                  <a:ext uri="{FF2B5EF4-FFF2-40B4-BE49-F238E27FC236}">
                    <a16:creationId xmlns:a16="http://schemas.microsoft.com/office/drawing/2014/main" id="{F5130B7B-52D7-B700-FA10-266FB7D390DD}"/>
                  </a:ext>
                </a:extLst>
              </p:cNvPr>
              <p:cNvSpPr>
                <a:spLocks noRot="1" noChangeAspect="1" noMove="1" noResize="1" noEditPoints="1" noAdjustHandles="1" noChangeArrowheads="1" noChangeShapeType="1" noTextEdit="1"/>
              </p:cNvSpPr>
              <p:nvPr/>
            </p:nvSpPr>
            <p:spPr>
              <a:xfrm>
                <a:off x="7633331" y="3673549"/>
                <a:ext cx="3928731" cy="2183218"/>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D9EE47A0-07AB-DE9A-A3C6-A0D7C0273942}"/>
              </a:ext>
            </a:extLst>
          </p:cNvPr>
          <p:cNvSpPr txBox="1"/>
          <p:nvPr/>
        </p:nvSpPr>
        <p:spPr>
          <a:xfrm>
            <a:off x="8755730" y="5907790"/>
            <a:ext cx="1879365"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[3] </a:t>
            </a:r>
            <a:r>
              <a:rPr lang="en-US" sz="1200" dirty="0" err="1">
                <a:latin typeface="Arial" panose="020B0604020202020204" pitchFamily="34" charset="0"/>
                <a:cs typeface="Arial" panose="020B0604020202020204" pitchFamily="34" charset="0"/>
              </a:rPr>
              <a:t>Ershov</a:t>
            </a:r>
            <a:r>
              <a:rPr lang="en-US" sz="1200" dirty="0">
                <a:latin typeface="Arial" panose="020B0604020202020204" pitchFamily="34" charset="0"/>
                <a:cs typeface="Arial" panose="020B0604020202020204" pitchFamily="34" charset="0"/>
              </a:rPr>
              <a:t>, D. et al, 2021</a:t>
            </a:r>
          </a:p>
        </p:txBody>
      </p:sp>
    </p:spTree>
    <p:extLst>
      <p:ext uri="{BB962C8B-B14F-4D97-AF65-F5344CB8AC3E}">
        <p14:creationId xmlns:p14="http://schemas.microsoft.com/office/powerpoint/2010/main" val="104389077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1572</TotalTime>
  <Words>2845</Words>
  <Application>Microsoft Office PowerPoint</Application>
  <PresentationFormat>Widescreen</PresentationFormat>
  <Paragraphs>377</Paragraphs>
  <Slides>20</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Wingdings</vt:lpstr>
      <vt:lpstr>Office Theme</vt:lpstr>
      <vt:lpstr>PowerPoint Presentation</vt:lpstr>
      <vt:lpstr>Introduction</vt:lpstr>
      <vt:lpstr>Introduction</vt:lpstr>
      <vt:lpstr>Specific Aims</vt:lpstr>
      <vt:lpstr>Specific Aims</vt:lpstr>
      <vt:lpstr>Methods – Scratch Wound Assay</vt:lpstr>
      <vt:lpstr>Methods – Migration Imaging</vt:lpstr>
      <vt:lpstr>Methods – Nuclear Alterations</vt:lpstr>
      <vt:lpstr>Methods – Image Processing</vt:lpstr>
      <vt:lpstr>Results – Assay Validation</vt:lpstr>
      <vt:lpstr>Results – Wound Closure</vt:lpstr>
      <vt:lpstr>Results – Cell Tracking</vt:lpstr>
      <vt:lpstr>Results – Cell Tracking</vt:lpstr>
      <vt:lpstr>Results – Migration Trajectory</vt:lpstr>
      <vt:lpstr>Results – Migration Trajectory</vt:lpstr>
      <vt:lpstr>Results – Actin Structure</vt:lpstr>
      <vt:lpstr>Recap</vt:lpstr>
      <vt:lpstr>Final Remarks</vt:lpstr>
      <vt:lpstr>Acknowledgements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4</cp:revision>
  <dcterms:created xsi:type="dcterms:W3CDTF">2022-05-02T17:32:30Z</dcterms:created>
  <dcterms:modified xsi:type="dcterms:W3CDTF">2022-05-04T15:26:09Z</dcterms:modified>
</cp:coreProperties>
</file>